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11"/>
  </p:handoutMasterIdLst>
  <p:sldIdLst>
    <p:sldId id="256" r:id="rId2"/>
    <p:sldId id="262" r:id="rId3"/>
    <p:sldId id="265" r:id="rId4"/>
    <p:sldId id="257" r:id="rId5"/>
    <p:sldId id="261" r:id="rId6"/>
    <p:sldId id="268" r:id="rId7"/>
    <p:sldId id="267" r:id="rId8"/>
    <p:sldId id="263" r:id="rId9"/>
    <p:sldId id="259"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80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C2BCF62-09DC-451D-87DF-05BFB27B30C3}" type="datetimeFigureOut">
              <a:rPr lang="en-US" smtClean="0"/>
              <a:t>1/24/2014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4835118-0F80-4F0D-B3A2-BC2D57D936A2}" type="slidenum">
              <a:rPr lang="en-US" smtClean="0"/>
              <a:t>‹#›</a:t>
            </a:fld>
            <a:endParaRPr lang="en-US"/>
          </a:p>
        </p:txBody>
      </p:sp>
    </p:spTree>
    <p:extLst>
      <p:ext uri="{BB962C8B-B14F-4D97-AF65-F5344CB8AC3E}">
        <p14:creationId xmlns:p14="http://schemas.microsoft.com/office/powerpoint/2010/main" val="73278889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218"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19" name="Rectangle 3"/>
          <p:cNvSpPr>
            <a:spLocks noGrp="1" noChangeArrowheads="1"/>
          </p:cNvSpPr>
          <p:nvPr>
            <p:ph type="ctrTitle"/>
          </p:nvPr>
        </p:nvSpPr>
        <p:spPr>
          <a:xfrm>
            <a:off x="1905000" y="228600"/>
            <a:ext cx="6934200" cy="2590800"/>
          </a:xfrm>
          <a:noFill/>
          <a:extLst>
            <a:ext uri="{909E8E84-426E-40DD-AFC4-6F175D3DCCD1}">
              <a14:hiddenFill xmlns:a14="http://schemas.microsoft.com/office/drawing/2010/main">
                <a:solidFill>
                  <a:schemeClr val="accent1"/>
                </a:solidFill>
              </a14:hiddenFill>
            </a:ext>
          </a:extLst>
        </p:spPr>
        <p:txBody>
          <a:bodyPr/>
          <a:lstStyle>
            <a:lvl1pPr algn="r">
              <a:defRPr sz="8000"/>
            </a:lvl1pPr>
          </a:lstStyle>
          <a:p>
            <a:pPr lvl="0"/>
            <a:r>
              <a:rPr lang="en-US" altLang="en-US" noProof="0" smtClean="0"/>
              <a:t>Click to edit Master title style</a:t>
            </a:r>
          </a:p>
        </p:txBody>
      </p:sp>
      <p:sp>
        <p:nvSpPr>
          <p:cNvPr id="9220" name="Rectangle 4"/>
          <p:cNvSpPr>
            <a:spLocks noGrp="1" noChangeArrowheads="1"/>
          </p:cNvSpPr>
          <p:nvPr>
            <p:ph type="subTitle" idx="1"/>
          </p:nvPr>
        </p:nvSpPr>
        <p:spPr>
          <a:xfrm>
            <a:off x="2438400" y="2971800"/>
            <a:ext cx="6400800" cy="1143000"/>
          </a:xfrm>
        </p:spPr>
        <p:txBody>
          <a:bodyPr/>
          <a:lstStyle>
            <a:lvl1pPr marL="0" indent="0" algn="r">
              <a:buFontTx/>
              <a:buNone/>
              <a:defRPr/>
            </a:lvl1pPr>
          </a:lstStyle>
          <a:p>
            <a:pPr lvl="0"/>
            <a:r>
              <a:rPr lang="en-US" altLang="en-US" noProof="0" smtClean="0"/>
              <a:t>Click to edit Master subtitle style</a:t>
            </a:r>
          </a:p>
        </p:txBody>
      </p:sp>
      <p:sp>
        <p:nvSpPr>
          <p:cNvPr id="9221" name="Rectangle 5"/>
          <p:cNvSpPr>
            <a:spLocks noGrp="1" noChangeArrowheads="1"/>
          </p:cNvSpPr>
          <p:nvPr>
            <p:ph type="dt" sz="half" idx="2"/>
          </p:nvPr>
        </p:nvSpPr>
        <p:spPr/>
        <p:txBody>
          <a:bodyPr/>
          <a:lstStyle>
            <a:lvl1pPr>
              <a:defRPr sz="2400" b="0"/>
            </a:lvl1pPr>
          </a:lstStyle>
          <a:p>
            <a:endParaRPr lang="en-US" altLang="en-US"/>
          </a:p>
        </p:txBody>
      </p:sp>
      <p:sp>
        <p:nvSpPr>
          <p:cNvPr id="9222" name="Rectangle 6"/>
          <p:cNvSpPr>
            <a:spLocks noGrp="1" noChangeArrowheads="1"/>
          </p:cNvSpPr>
          <p:nvPr>
            <p:ph type="ftr" sz="quarter" idx="3"/>
          </p:nvPr>
        </p:nvSpPr>
        <p:spPr/>
        <p:txBody>
          <a:bodyPr/>
          <a:lstStyle>
            <a:lvl1pPr>
              <a:defRPr sz="2400" b="0"/>
            </a:lvl1pPr>
          </a:lstStyle>
          <a:p>
            <a:endParaRPr lang="en-US" altLang="en-US"/>
          </a:p>
        </p:txBody>
      </p:sp>
      <p:sp>
        <p:nvSpPr>
          <p:cNvPr id="9223" name="Rectangle 7"/>
          <p:cNvSpPr>
            <a:spLocks noGrp="1" noChangeArrowheads="1"/>
          </p:cNvSpPr>
          <p:nvPr>
            <p:ph type="sldNum" sz="quarter" idx="4"/>
          </p:nvPr>
        </p:nvSpPr>
        <p:spPr/>
        <p:txBody>
          <a:bodyPr/>
          <a:lstStyle>
            <a:lvl1pPr>
              <a:defRPr sz="2400" b="0"/>
            </a:lvl1pPr>
          </a:lstStyle>
          <a:p>
            <a:fld id="{D5A7E9C0-0C65-4B48-9FA4-022E29CB32B8}" type="slidenum">
              <a:rPr lang="en-US" altLang="en-US"/>
              <a:pPr/>
              <a:t>‹#›</a:t>
            </a:fld>
            <a:endParaRPr lang="en-US" altLang="en-US"/>
          </a:p>
        </p:txBody>
      </p:sp>
      <p:pic>
        <p:nvPicPr>
          <p:cNvPr id="9224" name="Picture 8" descr="33400137"/>
          <p:cNvPicPr>
            <a:picLocks noChangeAspect="1" noChangeArrowheads="1"/>
          </p:cNvPicPr>
          <p:nvPr/>
        </p:nvPicPr>
        <p:blipFill>
          <a:blip r:embed="rId2" cstate="print">
            <a:clrChange>
              <a:clrFrom>
                <a:srgbClr val="FCFFFF"/>
              </a:clrFrom>
              <a:clrTo>
                <a:srgbClr val="FCFFFF">
                  <a:alpha val="0"/>
                </a:srgbClr>
              </a:clrTo>
            </a:clrChange>
            <a:extLst>
              <a:ext uri="{28A0092B-C50C-407E-A947-70E740481C1C}">
                <a14:useLocalDpi xmlns:a14="http://schemas.microsoft.com/office/drawing/2010/main" val="0"/>
              </a:ext>
            </a:extLst>
          </a:blip>
          <a:srcRect/>
          <a:stretch>
            <a:fillRect/>
          </a:stretch>
        </p:blipFill>
        <p:spPr bwMode="auto">
          <a:xfrm>
            <a:off x="0" y="3333750"/>
            <a:ext cx="4419600" cy="31448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E5DA0AF-4478-483E-B0A4-00583E3E2727}" type="slidenum">
              <a:rPr lang="en-US" altLang="en-US"/>
              <a:pPr/>
              <a:t>‹#›</a:t>
            </a:fld>
            <a:endParaRPr lang="en-US" altLang="en-US"/>
          </a:p>
        </p:txBody>
      </p:sp>
    </p:spTree>
    <p:extLst>
      <p:ext uri="{BB962C8B-B14F-4D97-AF65-F5344CB8AC3E}">
        <p14:creationId xmlns:p14="http://schemas.microsoft.com/office/powerpoint/2010/main" val="2049031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74638"/>
            <a:ext cx="2076450" cy="57451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76950" cy="57451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FD084DD3-73A9-45FD-A7FA-4CAEB853E32E}" type="slidenum">
              <a:rPr lang="en-US" altLang="en-US"/>
              <a:pPr/>
              <a:t>‹#›</a:t>
            </a:fld>
            <a:endParaRPr lang="en-US" altLang="en-US"/>
          </a:p>
        </p:txBody>
      </p:sp>
    </p:spTree>
    <p:extLst>
      <p:ext uri="{BB962C8B-B14F-4D97-AF65-F5344CB8AC3E}">
        <p14:creationId xmlns:p14="http://schemas.microsoft.com/office/powerpoint/2010/main" val="3594319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E5002F61-3EAC-49EF-88F2-353F515724DA}" type="slidenum">
              <a:rPr lang="en-US" altLang="en-US"/>
              <a:pPr/>
              <a:t>‹#›</a:t>
            </a:fld>
            <a:endParaRPr lang="en-US" altLang="en-US"/>
          </a:p>
        </p:txBody>
      </p:sp>
    </p:spTree>
    <p:extLst>
      <p:ext uri="{BB962C8B-B14F-4D97-AF65-F5344CB8AC3E}">
        <p14:creationId xmlns:p14="http://schemas.microsoft.com/office/powerpoint/2010/main" val="2791452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54B5202-F53F-434D-9653-7D68802A7183}" type="slidenum">
              <a:rPr lang="en-US" altLang="en-US"/>
              <a:pPr/>
              <a:t>‹#›</a:t>
            </a:fld>
            <a:endParaRPr lang="en-US" altLang="en-US"/>
          </a:p>
        </p:txBody>
      </p:sp>
    </p:spTree>
    <p:extLst>
      <p:ext uri="{BB962C8B-B14F-4D97-AF65-F5344CB8AC3E}">
        <p14:creationId xmlns:p14="http://schemas.microsoft.com/office/powerpoint/2010/main" val="5050804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767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600200"/>
            <a:ext cx="40767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2FB767A3-269A-484D-82F0-0C93E1C2A3AA}" type="slidenum">
              <a:rPr lang="en-US" altLang="en-US"/>
              <a:pPr/>
              <a:t>‹#›</a:t>
            </a:fld>
            <a:endParaRPr lang="en-US" altLang="en-US"/>
          </a:p>
        </p:txBody>
      </p:sp>
    </p:spTree>
    <p:extLst>
      <p:ext uri="{BB962C8B-B14F-4D97-AF65-F5344CB8AC3E}">
        <p14:creationId xmlns:p14="http://schemas.microsoft.com/office/powerpoint/2010/main" val="2489851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CFAD8BCF-1CD9-4848-BFE7-7321907D170C}" type="slidenum">
              <a:rPr lang="en-US" altLang="en-US"/>
              <a:pPr/>
              <a:t>‹#›</a:t>
            </a:fld>
            <a:endParaRPr lang="en-US" altLang="en-US"/>
          </a:p>
        </p:txBody>
      </p:sp>
    </p:spTree>
    <p:extLst>
      <p:ext uri="{BB962C8B-B14F-4D97-AF65-F5344CB8AC3E}">
        <p14:creationId xmlns:p14="http://schemas.microsoft.com/office/powerpoint/2010/main" val="1516513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9214DE55-F7B7-4874-A12F-E3245617AD07}" type="slidenum">
              <a:rPr lang="en-US" altLang="en-US"/>
              <a:pPr/>
              <a:t>‹#›</a:t>
            </a:fld>
            <a:endParaRPr lang="en-US" altLang="en-US"/>
          </a:p>
        </p:txBody>
      </p:sp>
    </p:spTree>
    <p:extLst>
      <p:ext uri="{BB962C8B-B14F-4D97-AF65-F5344CB8AC3E}">
        <p14:creationId xmlns:p14="http://schemas.microsoft.com/office/powerpoint/2010/main" val="2705503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AC8287C8-D870-4452-8A70-4C0333E81EA4}" type="slidenum">
              <a:rPr lang="en-US" altLang="en-US"/>
              <a:pPr/>
              <a:t>‹#›</a:t>
            </a:fld>
            <a:endParaRPr lang="en-US" altLang="en-US"/>
          </a:p>
        </p:txBody>
      </p:sp>
    </p:spTree>
    <p:extLst>
      <p:ext uri="{BB962C8B-B14F-4D97-AF65-F5344CB8AC3E}">
        <p14:creationId xmlns:p14="http://schemas.microsoft.com/office/powerpoint/2010/main" val="1634173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37A041FB-A925-4F77-822F-7C8E30316E97}" type="slidenum">
              <a:rPr lang="en-US" altLang="en-US"/>
              <a:pPr/>
              <a:t>‹#›</a:t>
            </a:fld>
            <a:endParaRPr lang="en-US" altLang="en-US"/>
          </a:p>
        </p:txBody>
      </p:sp>
    </p:spTree>
    <p:extLst>
      <p:ext uri="{BB962C8B-B14F-4D97-AF65-F5344CB8AC3E}">
        <p14:creationId xmlns:p14="http://schemas.microsoft.com/office/powerpoint/2010/main" val="987506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18409717-8669-4C4F-B5BF-F590E03405CE}" type="slidenum">
              <a:rPr lang="en-US" altLang="en-US"/>
              <a:pPr/>
              <a:t>‹#›</a:t>
            </a:fld>
            <a:endParaRPr lang="en-US" altLang="en-US"/>
          </a:p>
        </p:txBody>
      </p:sp>
    </p:spTree>
    <p:extLst>
      <p:ext uri="{BB962C8B-B14F-4D97-AF65-F5344CB8AC3E}">
        <p14:creationId xmlns:p14="http://schemas.microsoft.com/office/powerpoint/2010/main" val="17532086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8195" name="Picture 3" descr="33400137"/>
          <p:cNvPicPr>
            <a:picLocks noChangeAspect="1" noChangeArrowheads="1"/>
          </p:cNvPicPr>
          <p:nvPr/>
        </p:nvPicPr>
        <p:blipFill>
          <a:blip r:embed="rId13" cstate="print">
            <a:clrChange>
              <a:clrFrom>
                <a:srgbClr val="FCFFFF"/>
              </a:clrFrom>
              <a:clrTo>
                <a:srgbClr val="FCFFFF">
                  <a:alpha val="0"/>
                </a:srgbClr>
              </a:clrTo>
            </a:clrChange>
            <a:extLst>
              <a:ext uri="{28A0092B-C50C-407E-A947-70E740481C1C}">
                <a14:useLocalDpi xmlns:a14="http://schemas.microsoft.com/office/drawing/2010/main" val="0"/>
              </a:ext>
            </a:extLst>
          </a:blip>
          <a:srcRect/>
          <a:stretch>
            <a:fillRect/>
          </a:stretch>
        </p:blipFill>
        <p:spPr bwMode="auto">
          <a:xfrm>
            <a:off x="7162800" y="4876800"/>
            <a:ext cx="1752600" cy="1247775"/>
          </a:xfrm>
          <a:prstGeom prst="rect">
            <a:avLst/>
          </a:prstGeom>
          <a:noFill/>
          <a:extLst>
            <a:ext uri="{909E8E84-426E-40DD-AFC4-6F175D3DCCD1}">
              <a14:hiddenFill xmlns:a14="http://schemas.microsoft.com/office/drawing/2010/main">
                <a:solidFill>
                  <a:srgbClr val="FFFFFF"/>
                </a:solidFill>
              </a14:hiddenFill>
            </a:ext>
          </a:extLst>
        </p:spPr>
      </p:pic>
      <p:sp>
        <p:nvSpPr>
          <p:cNvPr id="8196" name="Rectangle 4"/>
          <p:cNvSpPr>
            <a:spLocks noGrp="1" noChangeArrowheads="1"/>
          </p:cNvSpPr>
          <p:nvPr>
            <p:ph type="body" idx="1"/>
          </p:nvPr>
        </p:nvSpPr>
        <p:spPr bwMode="auto">
          <a:xfrm>
            <a:off x="457200" y="1600200"/>
            <a:ext cx="83058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8197" name="Rectangle 5"/>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2000" b="1">
                <a:solidFill>
                  <a:schemeClr val="bg1"/>
                </a:solidFill>
                <a:latin typeface="+mn-lt"/>
              </a:defRPr>
            </a:lvl1pPr>
          </a:lstStyle>
          <a:p>
            <a:endParaRPr lang="en-US" altLang="en-US"/>
          </a:p>
        </p:txBody>
      </p:sp>
      <p:sp>
        <p:nvSpPr>
          <p:cNvPr id="8198" name="Rectangle 6"/>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2000" b="1">
                <a:solidFill>
                  <a:schemeClr val="bg1"/>
                </a:solidFill>
                <a:latin typeface="+mn-lt"/>
              </a:defRPr>
            </a:lvl1pPr>
          </a:lstStyle>
          <a:p>
            <a:endParaRPr lang="en-US" altLang="en-US"/>
          </a:p>
        </p:txBody>
      </p:sp>
      <p:sp>
        <p:nvSpPr>
          <p:cNvPr id="8199" name="Rectangle 7"/>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2000" b="1">
                <a:solidFill>
                  <a:schemeClr val="bg1"/>
                </a:solidFill>
                <a:latin typeface="+mn-lt"/>
              </a:defRPr>
            </a:lvl1pPr>
          </a:lstStyle>
          <a:p>
            <a:fld id="{40C35483-8D70-484C-8AF2-39E6651F83C5}" type="slidenum">
              <a:rPr lang="en-US" altLang="en-US"/>
              <a:pPr/>
              <a:t>‹#›</a:t>
            </a:fld>
            <a:endParaRPr lang="en-US" altLang="en-US"/>
          </a:p>
        </p:txBody>
      </p:sp>
      <p:sp>
        <p:nvSpPr>
          <p:cNvPr id="8200" name="Rectangle 8"/>
          <p:cNvSpPr>
            <a:spLocks noGrp="1" noChangeArrowheads="1"/>
          </p:cNvSpPr>
          <p:nvPr>
            <p:ph type="title"/>
          </p:nvPr>
        </p:nvSpPr>
        <p:spPr bwMode="auto">
          <a:xfrm>
            <a:off x="457200" y="274638"/>
            <a:ext cx="82296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fontAlgn="base">
        <a:spcBef>
          <a:spcPct val="0"/>
        </a:spcBef>
        <a:spcAft>
          <a:spcPct val="0"/>
        </a:spcAft>
        <a:defRPr sz="4800">
          <a:solidFill>
            <a:srgbClr val="0099CC"/>
          </a:solidFill>
          <a:latin typeface="+mj-lt"/>
          <a:ea typeface="+mj-ea"/>
          <a:cs typeface="+mj-cs"/>
        </a:defRPr>
      </a:lvl1pPr>
      <a:lvl2pPr algn="ctr" rtl="0" fontAlgn="base">
        <a:spcBef>
          <a:spcPct val="0"/>
        </a:spcBef>
        <a:spcAft>
          <a:spcPct val="0"/>
        </a:spcAft>
        <a:defRPr sz="4800">
          <a:solidFill>
            <a:srgbClr val="0099CC"/>
          </a:solidFill>
          <a:latin typeface="Andy" pitchFamily="66" charset="0"/>
        </a:defRPr>
      </a:lvl2pPr>
      <a:lvl3pPr algn="ctr" rtl="0" fontAlgn="base">
        <a:spcBef>
          <a:spcPct val="0"/>
        </a:spcBef>
        <a:spcAft>
          <a:spcPct val="0"/>
        </a:spcAft>
        <a:defRPr sz="4800">
          <a:solidFill>
            <a:srgbClr val="0099CC"/>
          </a:solidFill>
          <a:latin typeface="Andy" pitchFamily="66" charset="0"/>
        </a:defRPr>
      </a:lvl3pPr>
      <a:lvl4pPr algn="ctr" rtl="0" fontAlgn="base">
        <a:spcBef>
          <a:spcPct val="0"/>
        </a:spcBef>
        <a:spcAft>
          <a:spcPct val="0"/>
        </a:spcAft>
        <a:defRPr sz="4800">
          <a:solidFill>
            <a:srgbClr val="0099CC"/>
          </a:solidFill>
          <a:latin typeface="Andy" pitchFamily="66" charset="0"/>
        </a:defRPr>
      </a:lvl4pPr>
      <a:lvl5pPr algn="ctr" rtl="0" fontAlgn="base">
        <a:spcBef>
          <a:spcPct val="0"/>
        </a:spcBef>
        <a:spcAft>
          <a:spcPct val="0"/>
        </a:spcAft>
        <a:defRPr sz="4800">
          <a:solidFill>
            <a:srgbClr val="0099CC"/>
          </a:solidFill>
          <a:latin typeface="Andy" pitchFamily="66" charset="0"/>
        </a:defRPr>
      </a:lvl5pPr>
      <a:lvl6pPr marL="457200" algn="ctr" rtl="0" fontAlgn="base">
        <a:spcBef>
          <a:spcPct val="0"/>
        </a:spcBef>
        <a:spcAft>
          <a:spcPct val="0"/>
        </a:spcAft>
        <a:defRPr sz="4800">
          <a:solidFill>
            <a:srgbClr val="0099CC"/>
          </a:solidFill>
          <a:latin typeface="Andy" pitchFamily="66" charset="0"/>
        </a:defRPr>
      </a:lvl6pPr>
      <a:lvl7pPr marL="914400" algn="ctr" rtl="0" fontAlgn="base">
        <a:spcBef>
          <a:spcPct val="0"/>
        </a:spcBef>
        <a:spcAft>
          <a:spcPct val="0"/>
        </a:spcAft>
        <a:defRPr sz="4800">
          <a:solidFill>
            <a:srgbClr val="0099CC"/>
          </a:solidFill>
          <a:latin typeface="Andy" pitchFamily="66" charset="0"/>
        </a:defRPr>
      </a:lvl7pPr>
      <a:lvl8pPr marL="1371600" algn="ctr" rtl="0" fontAlgn="base">
        <a:spcBef>
          <a:spcPct val="0"/>
        </a:spcBef>
        <a:spcAft>
          <a:spcPct val="0"/>
        </a:spcAft>
        <a:defRPr sz="4800">
          <a:solidFill>
            <a:srgbClr val="0099CC"/>
          </a:solidFill>
          <a:latin typeface="Andy" pitchFamily="66" charset="0"/>
        </a:defRPr>
      </a:lvl8pPr>
      <a:lvl9pPr marL="1828800" algn="ctr" rtl="0" fontAlgn="base">
        <a:spcBef>
          <a:spcPct val="0"/>
        </a:spcBef>
        <a:spcAft>
          <a:spcPct val="0"/>
        </a:spcAft>
        <a:defRPr sz="4800">
          <a:solidFill>
            <a:srgbClr val="0099CC"/>
          </a:solidFill>
          <a:latin typeface="Andy" pitchFamily="66" charset="0"/>
        </a:defRPr>
      </a:lvl9pPr>
    </p:titleStyle>
    <p:bodyStyle>
      <a:lvl1pPr marL="342900" indent="-342900" algn="l" rtl="0" fontAlgn="base">
        <a:spcBef>
          <a:spcPct val="20000"/>
        </a:spcBef>
        <a:spcAft>
          <a:spcPct val="0"/>
        </a:spcAft>
        <a:buClr>
          <a:schemeClr val="tx1"/>
        </a:buClr>
        <a:buChar char="•"/>
        <a:defRPr sz="40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3600">
          <a:solidFill>
            <a:schemeClr val="tx1"/>
          </a:solidFill>
          <a:latin typeface="+mn-lt"/>
        </a:defRPr>
      </a:lvl2pPr>
      <a:lvl3pPr marL="1143000" indent="-228600" algn="l" rtl="0" fontAlgn="base">
        <a:spcBef>
          <a:spcPct val="20000"/>
        </a:spcBef>
        <a:spcAft>
          <a:spcPct val="0"/>
        </a:spcAft>
        <a:buClr>
          <a:schemeClr val="tx1"/>
        </a:buClr>
        <a:buChar char="•"/>
        <a:defRPr sz="3200">
          <a:solidFill>
            <a:schemeClr val="tx1"/>
          </a:solidFill>
          <a:latin typeface="+mn-lt"/>
        </a:defRPr>
      </a:lvl3pPr>
      <a:lvl4pPr marL="1600200" indent="-228600" algn="l" rtl="0" fontAlgn="base">
        <a:spcBef>
          <a:spcPct val="20000"/>
        </a:spcBef>
        <a:spcAft>
          <a:spcPct val="0"/>
        </a:spcAft>
        <a:buClr>
          <a:schemeClr val="tx1"/>
        </a:buClr>
        <a:buChar char="–"/>
        <a:defRPr sz="2800">
          <a:solidFill>
            <a:schemeClr val="tx1"/>
          </a:solidFill>
          <a:latin typeface="+mn-lt"/>
        </a:defRPr>
      </a:lvl4pPr>
      <a:lvl5pPr marL="2057400" indent="-228600" algn="l" rtl="0" fontAlgn="base">
        <a:spcBef>
          <a:spcPct val="20000"/>
        </a:spcBef>
        <a:spcAft>
          <a:spcPct val="0"/>
        </a:spcAft>
        <a:buClr>
          <a:schemeClr val="tx1"/>
        </a:buClr>
        <a:buChar char="»"/>
        <a:defRPr sz="2800">
          <a:solidFill>
            <a:schemeClr val="tx1"/>
          </a:solidFill>
          <a:latin typeface="+mn-lt"/>
        </a:defRPr>
      </a:lvl5pPr>
      <a:lvl6pPr marL="2514600" indent="-228600" algn="l" rtl="0" fontAlgn="base">
        <a:spcBef>
          <a:spcPct val="20000"/>
        </a:spcBef>
        <a:spcAft>
          <a:spcPct val="0"/>
        </a:spcAft>
        <a:buClr>
          <a:schemeClr val="tx1"/>
        </a:buClr>
        <a:buChar char="»"/>
        <a:defRPr sz="2800">
          <a:solidFill>
            <a:schemeClr val="tx1"/>
          </a:solidFill>
          <a:latin typeface="+mn-lt"/>
        </a:defRPr>
      </a:lvl6pPr>
      <a:lvl7pPr marL="2971800" indent="-228600" algn="l" rtl="0" fontAlgn="base">
        <a:spcBef>
          <a:spcPct val="20000"/>
        </a:spcBef>
        <a:spcAft>
          <a:spcPct val="0"/>
        </a:spcAft>
        <a:buClr>
          <a:schemeClr val="tx1"/>
        </a:buClr>
        <a:buChar char="»"/>
        <a:defRPr sz="2800">
          <a:solidFill>
            <a:schemeClr val="tx1"/>
          </a:solidFill>
          <a:latin typeface="+mn-lt"/>
        </a:defRPr>
      </a:lvl7pPr>
      <a:lvl8pPr marL="3429000" indent="-228600" algn="l" rtl="0" fontAlgn="base">
        <a:spcBef>
          <a:spcPct val="20000"/>
        </a:spcBef>
        <a:spcAft>
          <a:spcPct val="0"/>
        </a:spcAft>
        <a:buClr>
          <a:schemeClr val="tx1"/>
        </a:buClr>
        <a:buChar char="»"/>
        <a:defRPr sz="2800">
          <a:solidFill>
            <a:schemeClr val="tx1"/>
          </a:solidFill>
          <a:latin typeface="+mn-lt"/>
        </a:defRPr>
      </a:lvl8pPr>
      <a:lvl9pPr marL="3886200" indent="-228600" algn="l" rtl="0" fontAlgn="base">
        <a:spcBef>
          <a:spcPct val="20000"/>
        </a:spcBef>
        <a:spcAft>
          <a:spcPct val="0"/>
        </a:spcAft>
        <a:buClr>
          <a:schemeClr val="tx1"/>
        </a:buClr>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0" y="76200"/>
            <a:ext cx="9144000" cy="1143000"/>
          </a:xfrm>
        </p:spPr>
        <p:txBody>
          <a:bodyPr/>
          <a:lstStyle/>
          <a:p>
            <a:pPr algn="l"/>
            <a:r>
              <a:rPr lang="en-US" altLang="en-US" sz="4000" dirty="0"/>
              <a:t>Me </a:t>
            </a:r>
            <a:r>
              <a:rPr lang="en-US" altLang="en-US" sz="4000" dirty="0" err="1"/>
              <a:t>llamo</a:t>
            </a:r>
            <a:r>
              <a:rPr lang="en-US" altLang="en-US" sz="4000" dirty="0"/>
              <a:t> _________           </a:t>
            </a:r>
            <a:r>
              <a:rPr lang="en-US" altLang="en-US" sz="4000" dirty="0" err="1"/>
              <a:t>Clase</a:t>
            </a:r>
            <a:r>
              <a:rPr lang="en-US" altLang="en-US" sz="4000" dirty="0"/>
              <a:t> </a:t>
            </a:r>
            <a:r>
              <a:rPr lang="en-US" altLang="en-US" sz="4000" dirty="0" smtClean="0"/>
              <a:t>802</a:t>
            </a:r>
            <a:r>
              <a:rPr lang="en-US" altLang="en-US" sz="4000" dirty="0"/>
              <a:t/>
            </a:r>
            <a:br>
              <a:rPr lang="en-US" altLang="en-US" sz="4000" dirty="0"/>
            </a:br>
            <a:r>
              <a:rPr lang="en-US" altLang="en-US" sz="4000" dirty="0"/>
              <a:t>La </a:t>
            </a:r>
            <a:r>
              <a:rPr lang="en-US" altLang="en-US" sz="4000" dirty="0" err="1"/>
              <a:t>fecha</a:t>
            </a:r>
            <a:r>
              <a:rPr lang="en-US" altLang="en-US" sz="4000" dirty="0"/>
              <a:t> </a:t>
            </a:r>
            <a:r>
              <a:rPr lang="en-US" altLang="en-US" sz="4000" dirty="0" err="1"/>
              <a:t>es</a:t>
            </a:r>
            <a:r>
              <a:rPr lang="en-US" altLang="en-US" sz="4000" dirty="0"/>
              <a:t> el </a:t>
            </a:r>
            <a:r>
              <a:rPr lang="en-US" altLang="en-US" sz="4000" dirty="0" smtClean="0"/>
              <a:t>23-28 </a:t>
            </a:r>
            <a:r>
              <a:rPr lang="en-US" altLang="en-US" sz="4000" dirty="0"/>
              <a:t>de </a:t>
            </a:r>
            <a:r>
              <a:rPr lang="en-US" altLang="en-US" sz="4000" dirty="0" err="1"/>
              <a:t>enero</a:t>
            </a:r>
            <a:r>
              <a:rPr lang="en-US" altLang="en-US" sz="4000" dirty="0"/>
              <a:t> del </a:t>
            </a:r>
            <a:r>
              <a:rPr lang="en-US" altLang="en-US" sz="4000" dirty="0" smtClean="0"/>
              <a:t>2014</a:t>
            </a:r>
            <a:endParaRPr lang="en-US" altLang="en-US" sz="4000" dirty="0"/>
          </a:p>
        </p:txBody>
      </p:sp>
      <p:sp>
        <p:nvSpPr>
          <p:cNvPr id="2053" name="Rectangle 5"/>
          <p:cNvSpPr>
            <a:spLocks noGrp="1" noChangeArrowheads="1"/>
          </p:cNvSpPr>
          <p:nvPr>
            <p:ph type="body" idx="1"/>
          </p:nvPr>
        </p:nvSpPr>
        <p:spPr>
          <a:xfrm>
            <a:off x="0" y="1143000"/>
            <a:ext cx="9144000" cy="5791200"/>
          </a:xfrm>
        </p:spPr>
        <p:txBody>
          <a:bodyPr/>
          <a:lstStyle/>
          <a:p>
            <a:pPr>
              <a:lnSpc>
                <a:spcPct val="80000"/>
              </a:lnSpc>
              <a:buFontTx/>
              <a:buNone/>
            </a:pPr>
            <a:r>
              <a:rPr lang="es-ES_tradnl" altLang="en-US" sz="3200" dirty="0">
                <a:solidFill>
                  <a:srgbClr val="FF0000"/>
                </a:solidFill>
              </a:rPr>
              <a:t>Propósito # </a:t>
            </a:r>
            <a:r>
              <a:rPr lang="es-ES_tradnl" altLang="en-US" sz="3200" dirty="0" smtClean="0">
                <a:solidFill>
                  <a:srgbClr val="FF0000"/>
                </a:solidFill>
              </a:rPr>
              <a:t>43: </a:t>
            </a:r>
            <a:r>
              <a:rPr lang="es-ES_tradnl" altLang="en-US" sz="3200" dirty="0"/>
              <a:t>¿Cómo empezamos el Proyecto de Grupo 1?</a:t>
            </a:r>
          </a:p>
          <a:p>
            <a:pPr>
              <a:lnSpc>
                <a:spcPct val="80000"/>
              </a:lnSpc>
              <a:buFontTx/>
              <a:buNone/>
            </a:pPr>
            <a:r>
              <a:rPr lang="es-ES_tradnl" altLang="en-US" sz="3200" dirty="0">
                <a:solidFill>
                  <a:srgbClr val="FF0000"/>
                </a:solidFill>
              </a:rPr>
              <a:t>Actividad Inicial:</a:t>
            </a:r>
          </a:p>
          <a:p>
            <a:pPr>
              <a:lnSpc>
                <a:spcPct val="80000"/>
              </a:lnSpc>
              <a:buFontTx/>
              <a:buNone/>
            </a:pPr>
            <a:r>
              <a:rPr lang="es-ES_tradnl" altLang="en-US" sz="3200" dirty="0">
                <a:solidFill>
                  <a:srgbClr val="FF0000"/>
                </a:solidFill>
              </a:rPr>
              <a:t>	</a:t>
            </a:r>
            <a:r>
              <a:rPr lang="es-ES_tradnl" altLang="en-US" sz="3200" i="1" u="sng" dirty="0"/>
              <a:t>Escritura en silencio:</a:t>
            </a:r>
            <a:endParaRPr lang="es-ES_tradnl" altLang="en-US" sz="3200" i="1" dirty="0"/>
          </a:p>
          <a:p>
            <a:pPr>
              <a:lnSpc>
                <a:spcPct val="80000"/>
              </a:lnSpc>
            </a:pPr>
            <a:r>
              <a:rPr lang="es-ES_tradnl" altLang="en-US" sz="3200" i="1" dirty="0"/>
              <a:t>Quieres hablar con tu nueva amiga de Argentina. Escribe 5 preguntas</a:t>
            </a:r>
          </a:p>
          <a:p>
            <a:pPr>
              <a:lnSpc>
                <a:spcPct val="80000"/>
              </a:lnSpc>
              <a:buFontTx/>
              <a:buNone/>
            </a:pPr>
            <a:r>
              <a:rPr lang="es-ES_tradnl" altLang="en-US" sz="3200" i="1" dirty="0">
                <a:solidFill>
                  <a:schemeClr val="bg1"/>
                </a:solidFill>
              </a:rPr>
              <a:t>   </a:t>
            </a:r>
            <a:r>
              <a:rPr lang="es-ES_tradnl" altLang="en-US" sz="3200" i="1" dirty="0"/>
              <a:t>de la escuela.</a:t>
            </a:r>
          </a:p>
          <a:p>
            <a:pPr>
              <a:lnSpc>
                <a:spcPct val="80000"/>
              </a:lnSpc>
              <a:buFontTx/>
              <a:buNone/>
            </a:pPr>
            <a:endParaRPr lang="es-ES_tradnl" altLang="en-US" sz="3200" i="1" dirty="0">
              <a:solidFill>
                <a:srgbClr val="FF0000"/>
              </a:solidFill>
            </a:endParaRPr>
          </a:p>
          <a:p>
            <a:pPr>
              <a:lnSpc>
                <a:spcPct val="80000"/>
              </a:lnSpc>
              <a:buFontTx/>
              <a:buNone/>
            </a:pPr>
            <a:r>
              <a:rPr lang="es-ES_tradnl" altLang="en-US" sz="3200" i="1" dirty="0">
                <a:solidFill>
                  <a:srgbClr val="FF0000"/>
                </a:solidFill>
              </a:rPr>
              <a:t>Tarea # </a:t>
            </a:r>
            <a:r>
              <a:rPr lang="es-ES_tradnl" altLang="en-US" sz="3200" i="1" dirty="0" smtClean="0">
                <a:solidFill>
                  <a:srgbClr val="FF0000"/>
                </a:solidFill>
              </a:rPr>
              <a:t>43: </a:t>
            </a:r>
            <a:endParaRPr lang="es-ES_tradnl" altLang="en-US" sz="3200" i="1" dirty="0">
              <a:solidFill>
                <a:srgbClr val="FF0000"/>
              </a:solidFill>
            </a:endParaRPr>
          </a:p>
          <a:p>
            <a:pPr>
              <a:lnSpc>
                <a:spcPct val="80000"/>
              </a:lnSpc>
            </a:pPr>
            <a:r>
              <a:rPr lang="es-ES_tradnl" altLang="en-US" sz="3200" i="1" dirty="0">
                <a:solidFill>
                  <a:srgbClr val="FF0000"/>
                </a:solidFill>
              </a:rPr>
              <a:t> </a:t>
            </a:r>
            <a:r>
              <a:rPr lang="es-ES_tradnl" altLang="en-US" sz="3200" i="1" dirty="0" err="1"/>
              <a:t>Print</a:t>
            </a:r>
            <a:r>
              <a:rPr lang="es-ES_tradnl" altLang="en-US" sz="3200" i="1" dirty="0"/>
              <a:t> and </a:t>
            </a:r>
            <a:r>
              <a:rPr lang="es-ES_tradnl" altLang="en-US" sz="3200" i="1" dirty="0" err="1"/>
              <a:t>bring</a:t>
            </a:r>
            <a:r>
              <a:rPr lang="es-ES_tradnl" altLang="en-US" sz="3200" i="1" dirty="0"/>
              <a:t> </a:t>
            </a:r>
            <a:r>
              <a:rPr lang="es-ES_tradnl" altLang="en-US" sz="3200" i="1" dirty="0" err="1"/>
              <a:t>images</a:t>
            </a:r>
            <a:r>
              <a:rPr lang="es-ES_tradnl" altLang="en-US" sz="3200" i="1" dirty="0"/>
              <a:t>.</a:t>
            </a:r>
            <a:r>
              <a:rPr lang="es-ES_tradnl" altLang="en-US" sz="3200" i="1" dirty="0">
                <a:solidFill>
                  <a:schemeClr val="folHlink"/>
                </a:solidFill>
              </a:rPr>
              <a:t> </a:t>
            </a:r>
          </a:p>
          <a:p>
            <a:pPr>
              <a:lnSpc>
                <a:spcPct val="80000"/>
              </a:lnSpc>
            </a:pPr>
            <a:r>
              <a:rPr lang="es-ES_tradnl" altLang="en-US" sz="3200" i="1" dirty="0" err="1">
                <a:solidFill>
                  <a:schemeClr val="folHlink"/>
                </a:solidFill>
              </a:rPr>
              <a:t>Bring</a:t>
            </a:r>
            <a:r>
              <a:rPr lang="es-ES_tradnl" altLang="en-US" sz="3200" i="1" dirty="0">
                <a:solidFill>
                  <a:schemeClr val="folHlink"/>
                </a:solidFill>
              </a:rPr>
              <a:t> art </a:t>
            </a:r>
            <a:r>
              <a:rPr lang="es-ES_tradnl" altLang="en-US" sz="3200" i="1" dirty="0" err="1">
                <a:solidFill>
                  <a:schemeClr val="folHlink"/>
                </a:solidFill>
              </a:rPr>
              <a:t>supplies</a:t>
            </a:r>
            <a:r>
              <a:rPr lang="es-ES_tradnl" altLang="en-US" sz="3200" i="1" dirty="0">
                <a:solidFill>
                  <a:schemeClr val="folHlink"/>
                </a:solidFill>
              </a:rPr>
              <a:t> to be </a:t>
            </a:r>
            <a:r>
              <a:rPr lang="es-ES_tradnl" altLang="en-US" sz="3200" i="1" dirty="0" err="1">
                <a:solidFill>
                  <a:schemeClr val="folHlink"/>
                </a:solidFill>
              </a:rPr>
              <a:t>used</a:t>
            </a:r>
            <a:r>
              <a:rPr lang="es-ES_tradnl" altLang="en-US" sz="3200" i="1" dirty="0">
                <a:solidFill>
                  <a:schemeClr val="folHlink"/>
                </a:solidFill>
              </a:rPr>
              <a:t> </a:t>
            </a:r>
            <a:r>
              <a:rPr lang="es-ES_tradnl" altLang="en-US" sz="3200" i="1" dirty="0" err="1">
                <a:solidFill>
                  <a:schemeClr val="folHlink"/>
                </a:solidFill>
              </a:rPr>
              <a:t>for</a:t>
            </a:r>
            <a:r>
              <a:rPr lang="es-ES_tradnl" altLang="en-US" sz="3200" i="1" dirty="0">
                <a:solidFill>
                  <a:schemeClr val="folHlink"/>
                </a:solidFill>
              </a:rPr>
              <a:t> </a:t>
            </a:r>
            <a:r>
              <a:rPr lang="es-ES_tradnl" altLang="en-US" sz="3200" i="1" dirty="0" err="1">
                <a:solidFill>
                  <a:schemeClr val="folHlink"/>
                </a:solidFill>
              </a:rPr>
              <a:t>the</a:t>
            </a:r>
            <a:r>
              <a:rPr lang="es-ES_tradnl" altLang="en-US" sz="3200" i="1" dirty="0">
                <a:solidFill>
                  <a:schemeClr val="folHlink"/>
                </a:solidFill>
              </a:rPr>
              <a:t> </a:t>
            </a:r>
            <a:r>
              <a:rPr lang="es-ES_tradnl" altLang="en-US" sz="3200" i="1" dirty="0" err="1">
                <a:solidFill>
                  <a:schemeClr val="folHlink"/>
                </a:solidFill>
              </a:rPr>
              <a:t>creation</a:t>
            </a:r>
            <a:r>
              <a:rPr lang="es-ES_tradnl" altLang="en-US" sz="3200" i="1" dirty="0">
                <a:solidFill>
                  <a:schemeClr val="folHlink"/>
                </a:solidFill>
              </a:rPr>
              <a:t> of </a:t>
            </a:r>
            <a:r>
              <a:rPr lang="es-ES_tradnl" altLang="en-US" sz="3200" i="1" dirty="0" err="1">
                <a:solidFill>
                  <a:schemeClr val="folHlink"/>
                </a:solidFill>
              </a:rPr>
              <a:t>your</a:t>
            </a:r>
            <a:r>
              <a:rPr lang="es-ES_tradnl" altLang="en-US" sz="3200" i="1" dirty="0">
                <a:solidFill>
                  <a:schemeClr val="folHlink"/>
                </a:solidFill>
              </a:rPr>
              <a:t> </a:t>
            </a:r>
            <a:r>
              <a:rPr lang="es-ES_tradnl" altLang="en-US" sz="3200" i="1" dirty="0" err="1">
                <a:solidFill>
                  <a:schemeClr val="folHlink"/>
                </a:solidFill>
              </a:rPr>
              <a:t>project</a:t>
            </a:r>
            <a:r>
              <a:rPr lang="es-ES_tradnl" altLang="en-US" sz="3200" i="1" dirty="0">
                <a:solidFill>
                  <a:schemeClr val="folHlink"/>
                </a:solidFill>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0"/>
            <a:ext cx="8229600" cy="990600"/>
          </a:xfrm>
        </p:spPr>
        <p:txBody>
          <a:bodyPr/>
          <a:lstStyle/>
          <a:p>
            <a:r>
              <a:rPr lang="en-US" altLang="en-US" dirty="0" err="1" smtClean="0">
                <a:solidFill>
                  <a:srgbClr val="FF0000"/>
                </a:solidFill>
              </a:rPr>
              <a:t>Practica</a:t>
            </a:r>
            <a:endParaRPr lang="en-US" altLang="en-US" dirty="0">
              <a:solidFill>
                <a:srgbClr val="FF0000"/>
              </a:solidFill>
            </a:endParaRPr>
          </a:p>
        </p:txBody>
      </p:sp>
      <p:sp>
        <p:nvSpPr>
          <p:cNvPr id="13315" name="Rectangle 3"/>
          <p:cNvSpPr>
            <a:spLocks noGrp="1" noChangeArrowheads="1"/>
          </p:cNvSpPr>
          <p:nvPr>
            <p:ph type="body" idx="1"/>
          </p:nvPr>
        </p:nvSpPr>
        <p:spPr>
          <a:xfrm>
            <a:off x="152400" y="838200"/>
            <a:ext cx="8763000" cy="5867400"/>
          </a:xfrm>
        </p:spPr>
        <p:txBody>
          <a:bodyPr/>
          <a:lstStyle/>
          <a:p>
            <a:pPr marL="762000" indent="-762000">
              <a:lnSpc>
                <a:spcPct val="80000"/>
              </a:lnSpc>
              <a:buFontTx/>
              <a:buAutoNum type="arabicPeriod"/>
            </a:pPr>
            <a:r>
              <a:rPr lang="es-ES_tradnl" altLang="en-US" sz="2400" dirty="0"/>
              <a:t>¿En qué grado estas?</a:t>
            </a:r>
          </a:p>
          <a:p>
            <a:pPr marL="762000" indent="-762000">
              <a:lnSpc>
                <a:spcPct val="80000"/>
              </a:lnSpc>
              <a:buFontTx/>
              <a:buAutoNum type="arabicPeriod"/>
            </a:pPr>
            <a:endParaRPr lang="es-ES_tradnl" altLang="en-US" sz="2400" dirty="0"/>
          </a:p>
          <a:p>
            <a:pPr marL="762000" indent="-762000">
              <a:lnSpc>
                <a:spcPct val="80000"/>
              </a:lnSpc>
              <a:buFontTx/>
              <a:buAutoNum type="arabicPeriod"/>
            </a:pPr>
            <a:r>
              <a:rPr lang="es-ES_tradnl" altLang="en-US" sz="2400" dirty="0"/>
              <a:t>¿Cuántas materias estas tomando?</a:t>
            </a:r>
          </a:p>
          <a:p>
            <a:pPr marL="762000" indent="-762000">
              <a:lnSpc>
                <a:spcPct val="80000"/>
              </a:lnSpc>
              <a:buFontTx/>
              <a:buAutoNum type="arabicPeriod"/>
            </a:pPr>
            <a:endParaRPr lang="es-ES_tradnl" altLang="en-US" sz="2400" dirty="0"/>
          </a:p>
          <a:p>
            <a:pPr marL="762000" indent="-762000">
              <a:lnSpc>
                <a:spcPct val="80000"/>
              </a:lnSpc>
              <a:buFontTx/>
              <a:buAutoNum type="arabicPeriod"/>
            </a:pPr>
            <a:r>
              <a:rPr lang="es-ES_tradnl" altLang="en-US" sz="2400" dirty="0"/>
              <a:t>¿Cuál es la nota mas alta que puedes obtener en tu libreta?</a:t>
            </a:r>
          </a:p>
          <a:p>
            <a:pPr marL="762000" indent="-762000">
              <a:lnSpc>
                <a:spcPct val="80000"/>
              </a:lnSpc>
              <a:buFontTx/>
              <a:buAutoNum type="arabicPeriod"/>
            </a:pPr>
            <a:endParaRPr lang="es-ES_tradnl" altLang="en-US" sz="2400" dirty="0"/>
          </a:p>
          <a:p>
            <a:pPr marL="762000" indent="-762000">
              <a:lnSpc>
                <a:spcPct val="80000"/>
              </a:lnSpc>
              <a:buFontTx/>
              <a:buAutoNum type="arabicPeriod"/>
            </a:pPr>
            <a:r>
              <a:rPr lang="es-ES_tradnl" altLang="en-US" sz="2400" dirty="0"/>
              <a:t>¿Cuál es la nota mas baja que puedes obtener?</a:t>
            </a:r>
          </a:p>
          <a:p>
            <a:pPr marL="762000" indent="-762000">
              <a:lnSpc>
                <a:spcPct val="80000"/>
              </a:lnSpc>
              <a:buFontTx/>
              <a:buAutoNum type="arabicPeriod"/>
            </a:pPr>
            <a:endParaRPr lang="es-ES_tradnl" altLang="en-US" sz="2400" dirty="0"/>
          </a:p>
          <a:p>
            <a:pPr marL="762000" indent="-762000">
              <a:lnSpc>
                <a:spcPct val="80000"/>
              </a:lnSpc>
              <a:buFontTx/>
              <a:buAutoNum type="arabicPeriod"/>
            </a:pPr>
            <a:r>
              <a:rPr lang="es-ES_tradnl" altLang="en-US" sz="2400" dirty="0"/>
              <a:t>¿En qué materia sacas tus mejores notas?</a:t>
            </a:r>
          </a:p>
          <a:p>
            <a:pPr marL="762000" indent="-762000">
              <a:lnSpc>
                <a:spcPct val="80000"/>
              </a:lnSpc>
              <a:buFontTx/>
              <a:buAutoNum type="arabicPeriod"/>
            </a:pPr>
            <a:endParaRPr lang="es-ES_tradnl" altLang="en-US" sz="2400" dirty="0"/>
          </a:p>
          <a:p>
            <a:pPr marL="762000" indent="-762000">
              <a:lnSpc>
                <a:spcPct val="80000"/>
              </a:lnSpc>
              <a:buFontTx/>
              <a:buAutoNum type="arabicPeriod"/>
            </a:pPr>
            <a:r>
              <a:rPr lang="es-ES_tradnl" altLang="en-US" sz="2400" dirty="0"/>
              <a:t>¿En qué materia necesitas mejorar?</a:t>
            </a:r>
          </a:p>
          <a:p>
            <a:pPr marL="762000" indent="-762000">
              <a:lnSpc>
                <a:spcPct val="80000"/>
              </a:lnSpc>
              <a:buFontTx/>
              <a:buAutoNum type="arabicPeriod"/>
            </a:pPr>
            <a:endParaRPr lang="es-ES_tradnl" altLang="en-US" sz="2400" dirty="0"/>
          </a:p>
          <a:p>
            <a:pPr marL="762000" indent="-762000">
              <a:lnSpc>
                <a:spcPct val="80000"/>
              </a:lnSpc>
              <a:buFontTx/>
              <a:buAutoNum type="arabicPeriod"/>
            </a:pPr>
            <a:endParaRPr lang="es-ES_tradnl" altLang="en-US" sz="2400" dirty="0"/>
          </a:p>
          <a:p>
            <a:pPr marL="762000" indent="-762000">
              <a:lnSpc>
                <a:spcPct val="80000"/>
              </a:lnSpc>
              <a:buFontTx/>
              <a:buNone/>
            </a:pPr>
            <a:r>
              <a:rPr lang="es-ES_tradnl" altLang="en-US" sz="2400" dirty="0">
                <a:solidFill>
                  <a:schemeClr val="bg1"/>
                </a:solidFill>
              </a:rPr>
              <a:t>7.      ¿Qué materia estas reprobando?</a:t>
            </a:r>
          </a:p>
          <a:p>
            <a:pPr marL="762000" indent="-762000">
              <a:lnSpc>
                <a:spcPct val="80000"/>
              </a:lnSpc>
              <a:buFontTx/>
              <a:buNone/>
            </a:pPr>
            <a:endParaRPr lang="en-US" altLang="en-US" sz="24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886200"/>
            <a:ext cx="8229600" cy="1143000"/>
          </a:xfrm>
        </p:spPr>
        <p:txBody>
          <a:bodyPr/>
          <a:lstStyle/>
          <a:p>
            <a:pPr algn="l"/>
            <a:r>
              <a:rPr lang="en-US" dirty="0" smtClean="0"/>
              <a:t>       8 gd.</a:t>
            </a:r>
            <a:br>
              <a:rPr lang="en-US" dirty="0" smtClean="0"/>
            </a:br>
            <a:r>
              <a:rPr lang="en-US" dirty="0" smtClean="0"/>
              <a:t>PROYECTO 3</a:t>
            </a:r>
            <a:endParaRPr lang="en-US" dirty="0"/>
          </a:p>
        </p:txBody>
      </p:sp>
      <p:sp>
        <p:nvSpPr>
          <p:cNvPr id="3" name="Content Placeholder 2"/>
          <p:cNvSpPr>
            <a:spLocks noGrp="1"/>
          </p:cNvSpPr>
          <p:nvPr>
            <p:ph idx="1"/>
          </p:nvPr>
        </p:nvSpPr>
        <p:spPr>
          <a:xfrm>
            <a:off x="0" y="5105400"/>
            <a:ext cx="8305800" cy="1371600"/>
          </a:xfrm>
        </p:spPr>
        <p:txBody>
          <a:bodyPr/>
          <a:lstStyle/>
          <a:p>
            <a:r>
              <a:rPr lang="en-US" dirty="0" smtClean="0"/>
              <a:t>UN NUEVO BILLETE DE $2</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655" y="-116090"/>
            <a:ext cx="5643255" cy="26306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http://sattlers.org/mickey/travel/1996/burningMan/images/US_two_dollar_1995_bac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2273300"/>
            <a:ext cx="5334000" cy="222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57340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0"/>
            <a:ext cx="8229600" cy="655638"/>
          </a:xfrm>
        </p:spPr>
        <p:txBody>
          <a:bodyPr/>
          <a:lstStyle/>
          <a:p>
            <a:r>
              <a:rPr lang="en-US" altLang="en-US" sz="3200" b="1">
                <a:solidFill>
                  <a:srgbClr val="FF0000"/>
                </a:solidFill>
                <a:effectLst>
                  <a:outerShdw blurRad="38100" dist="38100" dir="2700000" algn="tl">
                    <a:srgbClr val="C0C0C0"/>
                  </a:outerShdw>
                </a:effectLst>
                <a:latin typeface="Comic Sans MS" pitchFamily="66" charset="0"/>
              </a:rPr>
              <a:t>Summative / Lincoln Center Model IPA</a:t>
            </a:r>
            <a:endParaRPr lang="en-US" altLang="en-US" sz="3200" b="1" noProof="1">
              <a:solidFill>
                <a:srgbClr val="FF0000"/>
              </a:solidFill>
              <a:effectLst>
                <a:outerShdw blurRad="38100" dist="38100" dir="2700000" algn="tl">
                  <a:srgbClr val="C0C0C0"/>
                </a:outerShdw>
              </a:effectLst>
              <a:latin typeface="Comic Sans MS" pitchFamily="66" charset="0"/>
            </a:endParaRPr>
          </a:p>
        </p:txBody>
      </p:sp>
      <p:sp>
        <p:nvSpPr>
          <p:cNvPr id="3075" name="Rectangle 3"/>
          <p:cNvSpPr>
            <a:spLocks noGrp="1" noChangeArrowheads="1"/>
          </p:cNvSpPr>
          <p:nvPr>
            <p:ph type="body" idx="1"/>
          </p:nvPr>
        </p:nvSpPr>
        <p:spPr>
          <a:xfrm>
            <a:off x="152400" y="533400"/>
            <a:ext cx="8686800" cy="5410200"/>
          </a:xfrm>
        </p:spPr>
        <p:txBody>
          <a:bodyPr/>
          <a:lstStyle/>
          <a:p>
            <a:pPr>
              <a:lnSpc>
                <a:spcPct val="80000"/>
              </a:lnSpc>
            </a:pPr>
            <a:r>
              <a:rPr lang="en-US" altLang="en-US" sz="3800" b="1">
                <a:solidFill>
                  <a:srgbClr val="FFCC00"/>
                </a:solidFill>
                <a:effectLst>
                  <a:outerShdw blurRad="38100" dist="38100" dir="2700000" algn="tl">
                    <a:srgbClr val="C0C0C0"/>
                  </a:outerShdw>
                </a:effectLst>
              </a:rPr>
              <a:t>Context: </a:t>
            </a:r>
            <a:r>
              <a:rPr lang="en-US" altLang="en-US" sz="3800"/>
              <a:t>The United States Department of Treasury is holding a design contest for the New 2 dollar bill.  The theme of the bill must be Education. Your school is holding its own semi-finals and the winners design will be sent to U.S.D.T. as an official entry. In table groups, you will design the art for this bill that represents the value of education </a:t>
            </a:r>
          </a:p>
          <a:p>
            <a:pPr>
              <a:lnSpc>
                <a:spcPct val="80000"/>
              </a:lnSpc>
              <a:buFontTx/>
              <a:buNone/>
            </a:pPr>
            <a:r>
              <a:rPr lang="en-US" altLang="en-US" sz="3800"/>
              <a:t>  in the United States.</a:t>
            </a:r>
            <a:endParaRPr lang="en-US" altLang="en-US" sz="3800" b="1" noProof="1">
              <a:solidFill>
                <a:srgbClr val="FF0000"/>
              </a:solidFil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a:xfrm>
            <a:off x="152400" y="0"/>
            <a:ext cx="8305800" cy="5943600"/>
          </a:xfrm>
        </p:spPr>
        <p:txBody>
          <a:bodyPr/>
          <a:lstStyle/>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G</a:t>
            </a:r>
            <a:r>
              <a:rPr lang="en-US" altLang="en-US" sz="2400" b="1">
                <a:effectLst>
                  <a:outerShdw blurRad="38100" dist="38100" dir="2700000" algn="tl">
                    <a:srgbClr val="C0C0C0"/>
                  </a:outerShdw>
                </a:effectLst>
                <a:latin typeface="Comic Sans MS" pitchFamily="66" charset="0"/>
              </a:rPr>
              <a:t>OAL:  </a:t>
            </a:r>
            <a:r>
              <a:rPr lang="en-US" altLang="en-US" sz="2400">
                <a:latin typeface="Comic Sans MS" pitchFamily="66" charset="0"/>
              </a:rPr>
              <a:t>Your task is to win the “2 Dollar Bill Design Contest” in your school.</a:t>
            </a:r>
          </a:p>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R</a:t>
            </a:r>
            <a:r>
              <a:rPr lang="en-US" altLang="en-US" sz="2400" b="1">
                <a:effectLst>
                  <a:outerShdw blurRad="38100" dist="38100" dir="2700000" algn="tl">
                    <a:srgbClr val="C0C0C0"/>
                  </a:outerShdw>
                </a:effectLst>
                <a:latin typeface="Comic Sans MS" pitchFamily="66" charset="0"/>
              </a:rPr>
              <a:t>OLE:  </a:t>
            </a:r>
            <a:r>
              <a:rPr lang="en-US" altLang="en-US" sz="2400">
                <a:latin typeface="Comic Sans MS" pitchFamily="66" charset="0"/>
              </a:rPr>
              <a:t>You are participants of the Bill Design Contest.</a:t>
            </a:r>
          </a:p>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A</a:t>
            </a:r>
            <a:r>
              <a:rPr lang="en-US" altLang="en-US" sz="2400" b="1">
                <a:effectLst>
                  <a:outerShdw blurRad="38100" dist="38100" dir="2700000" algn="tl">
                    <a:srgbClr val="C0C0C0"/>
                  </a:outerShdw>
                </a:effectLst>
                <a:latin typeface="Comic Sans MS" pitchFamily="66" charset="0"/>
              </a:rPr>
              <a:t>UDIENCE:  </a:t>
            </a:r>
            <a:r>
              <a:rPr lang="en-US" altLang="en-US" sz="2400">
                <a:latin typeface="Comic Sans MS" pitchFamily="66" charset="0"/>
              </a:rPr>
              <a:t>Your group needs to convince the judges of the contest to use your design to represent the school at the United States Department of Treasury contest for the new 2 dollar bill.</a:t>
            </a:r>
          </a:p>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S</a:t>
            </a:r>
            <a:r>
              <a:rPr lang="en-US" altLang="en-US" sz="2400" b="1">
                <a:effectLst>
                  <a:outerShdw blurRad="38100" dist="38100" dir="2700000" algn="tl">
                    <a:srgbClr val="C0C0C0"/>
                  </a:outerShdw>
                </a:effectLst>
                <a:latin typeface="Comic Sans MS" pitchFamily="66" charset="0"/>
              </a:rPr>
              <a:t>ITUATION:  </a:t>
            </a:r>
            <a:r>
              <a:rPr lang="en-US" altLang="en-US" sz="2400">
                <a:latin typeface="Comic Sans MS" pitchFamily="66" charset="0"/>
              </a:rPr>
              <a:t>Your group is only one of hundreds of entries at your school.</a:t>
            </a:r>
          </a:p>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P</a:t>
            </a:r>
            <a:r>
              <a:rPr lang="en-US" altLang="en-US" sz="2400" b="1">
                <a:effectLst>
                  <a:outerShdw blurRad="38100" dist="38100" dir="2700000" algn="tl">
                    <a:srgbClr val="C0C0C0"/>
                  </a:outerShdw>
                </a:effectLst>
                <a:latin typeface="Comic Sans MS" pitchFamily="66" charset="0"/>
              </a:rPr>
              <a:t>RODUCT/ </a:t>
            </a:r>
            <a:r>
              <a:rPr lang="en-US" altLang="en-US" sz="2800" b="1">
                <a:solidFill>
                  <a:srgbClr val="CC0099"/>
                </a:solidFill>
                <a:effectLst>
                  <a:outerShdw blurRad="38100" dist="38100" dir="2700000" algn="tl">
                    <a:srgbClr val="C0C0C0"/>
                  </a:outerShdw>
                </a:effectLst>
                <a:latin typeface="Comic Sans MS" pitchFamily="66" charset="0"/>
              </a:rPr>
              <a:t>P</a:t>
            </a:r>
            <a:r>
              <a:rPr lang="en-US" altLang="en-US" sz="2400" b="1">
                <a:effectLst>
                  <a:outerShdw blurRad="38100" dist="38100" dir="2700000" algn="tl">
                    <a:srgbClr val="C0C0C0"/>
                  </a:outerShdw>
                </a:effectLst>
                <a:latin typeface="Comic Sans MS" pitchFamily="66" charset="0"/>
              </a:rPr>
              <a:t>ERFORMANCE &amp; </a:t>
            </a:r>
            <a:r>
              <a:rPr lang="en-US" altLang="en-US" sz="2800" b="1">
                <a:solidFill>
                  <a:srgbClr val="CC0099"/>
                </a:solidFill>
                <a:effectLst>
                  <a:outerShdw blurRad="38100" dist="38100" dir="2700000" algn="tl">
                    <a:srgbClr val="C0C0C0"/>
                  </a:outerShdw>
                </a:effectLst>
                <a:latin typeface="Comic Sans MS" pitchFamily="66" charset="0"/>
              </a:rPr>
              <a:t>P</a:t>
            </a:r>
            <a:r>
              <a:rPr lang="en-US" altLang="en-US" sz="2400" b="1">
                <a:effectLst>
                  <a:outerShdw blurRad="38100" dist="38100" dir="2700000" algn="tl">
                    <a:srgbClr val="C0C0C0"/>
                  </a:outerShdw>
                </a:effectLst>
                <a:latin typeface="Comic Sans MS" pitchFamily="66" charset="0"/>
              </a:rPr>
              <a:t>URPOSE: </a:t>
            </a:r>
            <a:r>
              <a:rPr lang="en-US" altLang="en-US" sz="2400">
                <a:latin typeface="Comic Sans MS" pitchFamily="66" charset="0"/>
              </a:rPr>
              <a:t>You will create an original 2 dollar bill with and Education theme in order to win the school wide contest.</a:t>
            </a:r>
          </a:p>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S</a:t>
            </a:r>
            <a:r>
              <a:rPr lang="en-US" altLang="en-US" sz="2400" b="1">
                <a:effectLst>
                  <a:outerShdw blurRad="38100" dist="38100" dir="2700000" algn="tl">
                    <a:srgbClr val="C0C0C0"/>
                  </a:outerShdw>
                </a:effectLst>
                <a:latin typeface="Comic Sans MS" pitchFamily="66" charset="0"/>
              </a:rPr>
              <a:t>TANDARD &amp; CRITERIA FOR SUCCESS:  </a:t>
            </a:r>
            <a:r>
              <a:rPr lang="en-US" altLang="en-US" sz="2400">
                <a:latin typeface="Comic Sans MS" pitchFamily="66" charset="0"/>
              </a:rPr>
              <a:t>The bills must have Education as the theme.  It must be creative and colorful.  </a:t>
            </a:r>
            <a:endParaRPr lang="en-US" altLang="en-US" sz="2400" b="1" noProof="1">
              <a:solidFill>
                <a:srgbClr val="CC0099"/>
              </a:solidFill>
              <a:effectLst>
                <a:outerShdw blurRad="38100" dist="38100" dir="2700000" algn="tl">
                  <a:srgbClr val="C0C0C0"/>
                </a:outerShdw>
              </a:effectLst>
              <a:latin typeface="Comic Sans MS"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595949182"/>
              </p:ext>
            </p:extLst>
          </p:nvPr>
        </p:nvGraphicFramePr>
        <p:xfrm>
          <a:off x="533400" y="76200"/>
          <a:ext cx="8458200" cy="6682080"/>
        </p:xfrm>
        <a:graphic>
          <a:graphicData uri="http://schemas.openxmlformats.org/drawingml/2006/table">
            <a:tbl>
              <a:tblPr>
                <a:tableStyleId>{5C22544A-7EE6-4342-B048-85BDC9FD1C3A}</a:tableStyleId>
              </a:tblPr>
              <a:tblGrid>
                <a:gridCol w="1584934"/>
                <a:gridCol w="1939317"/>
                <a:gridCol w="1762125"/>
                <a:gridCol w="1762125"/>
                <a:gridCol w="1409699"/>
              </a:tblGrid>
              <a:tr h="161181">
                <a:tc>
                  <a:txBody>
                    <a:bodyPr/>
                    <a:lstStyle/>
                    <a:p>
                      <a:pPr marL="0" marR="0" algn="ctr">
                        <a:spcBef>
                          <a:spcPts val="0"/>
                        </a:spcBef>
                        <a:spcAft>
                          <a:spcPts val="0"/>
                        </a:spcAft>
                      </a:pPr>
                      <a:r>
                        <a:rPr lang="en-US" sz="1600" dirty="0">
                          <a:effectLst/>
                        </a:rPr>
                        <a:t>CATEGORY </a:t>
                      </a:r>
                      <a:endParaRPr lang="en-US" sz="1600" dirty="0">
                        <a:effectLst/>
                        <a:latin typeface="Times New Roman"/>
                        <a:ea typeface="Times New Roman"/>
                      </a:endParaRPr>
                    </a:p>
                  </a:txBody>
                  <a:tcPr marL="13280" marR="13280" marT="13280" marB="13280" anchor="b"/>
                </a:tc>
                <a:tc>
                  <a:txBody>
                    <a:bodyPr/>
                    <a:lstStyle/>
                    <a:p>
                      <a:pPr marL="0" marR="0">
                        <a:spcBef>
                          <a:spcPts val="0"/>
                        </a:spcBef>
                        <a:spcAft>
                          <a:spcPts val="0"/>
                        </a:spcAft>
                      </a:pPr>
                      <a:r>
                        <a:rPr lang="en-US" sz="1600">
                          <a:effectLst/>
                        </a:rPr>
                        <a:t>16-20</a:t>
                      </a:r>
                      <a:endParaRPr lang="en-US" sz="1600">
                        <a:effectLst/>
                        <a:latin typeface="Times New Roman"/>
                        <a:ea typeface="Times New Roman"/>
                      </a:endParaRPr>
                    </a:p>
                  </a:txBody>
                  <a:tcPr marL="13280" marR="13280" marT="13280" marB="13280" anchor="b"/>
                </a:tc>
                <a:tc>
                  <a:txBody>
                    <a:bodyPr/>
                    <a:lstStyle/>
                    <a:p>
                      <a:pPr marL="0" marR="0">
                        <a:spcBef>
                          <a:spcPts val="0"/>
                        </a:spcBef>
                        <a:spcAft>
                          <a:spcPts val="0"/>
                        </a:spcAft>
                      </a:pPr>
                      <a:r>
                        <a:rPr lang="en-US" sz="1600">
                          <a:effectLst/>
                        </a:rPr>
                        <a:t>10-15 </a:t>
                      </a:r>
                      <a:endParaRPr lang="en-US" sz="1600">
                        <a:effectLst/>
                        <a:latin typeface="Times New Roman"/>
                        <a:ea typeface="Times New Roman"/>
                      </a:endParaRPr>
                    </a:p>
                  </a:txBody>
                  <a:tcPr marL="13280" marR="13280" marT="13280" marB="13280" anchor="b"/>
                </a:tc>
                <a:tc>
                  <a:txBody>
                    <a:bodyPr/>
                    <a:lstStyle/>
                    <a:p>
                      <a:pPr marL="0" marR="0">
                        <a:spcBef>
                          <a:spcPts val="0"/>
                        </a:spcBef>
                        <a:spcAft>
                          <a:spcPts val="0"/>
                        </a:spcAft>
                      </a:pPr>
                      <a:r>
                        <a:rPr lang="en-US" sz="1600">
                          <a:effectLst/>
                        </a:rPr>
                        <a:t>9-5</a:t>
                      </a:r>
                      <a:endParaRPr lang="en-US" sz="1600">
                        <a:effectLst/>
                        <a:latin typeface="Times New Roman"/>
                        <a:ea typeface="Times New Roman"/>
                      </a:endParaRPr>
                    </a:p>
                  </a:txBody>
                  <a:tcPr marL="13280" marR="13280" marT="13280" marB="13280" anchor="b"/>
                </a:tc>
                <a:tc>
                  <a:txBody>
                    <a:bodyPr/>
                    <a:lstStyle/>
                    <a:p>
                      <a:pPr marL="0" marR="0">
                        <a:spcBef>
                          <a:spcPts val="0"/>
                        </a:spcBef>
                        <a:spcAft>
                          <a:spcPts val="0"/>
                        </a:spcAft>
                      </a:pPr>
                      <a:r>
                        <a:rPr lang="en-US" sz="1600">
                          <a:effectLst/>
                        </a:rPr>
                        <a:t>4-0</a:t>
                      </a:r>
                      <a:endParaRPr lang="en-US" sz="1600">
                        <a:effectLst/>
                        <a:latin typeface="Times New Roman"/>
                        <a:ea typeface="Times New Roman"/>
                      </a:endParaRPr>
                    </a:p>
                  </a:txBody>
                  <a:tcPr marL="13280" marR="13280" marT="13280" marB="13280" anchor="b"/>
                </a:tc>
              </a:tr>
              <a:tr h="720799">
                <a:tc>
                  <a:txBody>
                    <a:bodyPr/>
                    <a:lstStyle/>
                    <a:p>
                      <a:pPr marL="0" marR="0">
                        <a:spcBef>
                          <a:spcPts val="0"/>
                        </a:spcBef>
                        <a:spcAft>
                          <a:spcPts val="0"/>
                        </a:spcAft>
                      </a:pPr>
                      <a:r>
                        <a:rPr lang="en-US" sz="1600">
                          <a:effectLst/>
                        </a:rPr>
                        <a:t>Images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Images are recognizable, detailed and colored accurately. Overall, the images were well thought out.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Images are recognizable and used accurately.. </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Images are recognizable and reasonably accurate.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Images are difficult to recognize AND/OR not accurate to theme. </a:t>
                      </a:r>
                      <a:endParaRPr lang="en-US" sz="1600">
                        <a:effectLst/>
                        <a:latin typeface="Times New Roman"/>
                        <a:ea typeface="Times New Roman"/>
                      </a:endParaRPr>
                    </a:p>
                  </a:txBody>
                  <a:tcPr marL="13280" marR="13280" marT="13280" marB="13280"/>
                </a:tc>
              </a:tr>
              <a:tr h="1066784">
                <a:tc>
                  <a:txBody>
                    <a:bodyPr/>
                    <a:lstStyle/>
                    <a:p>
                      <a:pPr marL="0" marR="0">
                        <a:spcBef>
                          <a:spcPts val="0"/>
                        </a:spcBef>
                        <a:spcAft>
                          <a:spcPts val="0"/>
                        </a:spcAft>
                      </a:pPr>
                      <a:r>
                        <a:rPr lang="en-US" sz="1600">
                          <a:effectLst/>
                        </a:rPr>
                        <a:t>Color Use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The colors in the bill work well together and form a strong coherent statement. The color choice is appropriate for the theme and objects represented are purposely exaggerated in some way to make a point.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The use of color is coordinated across the bill and is appropriate for the items and theme.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The overall use of color is ok, but is not as strong or coordinated as it could be. Some attempt at coordinating colors is evident.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Color choice for various items in the bill seems inappropriate. </a:t>
                      </a:r>
                      <a:endParaRPr lang="en-US" sz="1600">
                        <a:effectLst/>
                        <a:latin typeface="Times New Roman"/>
                        <a:ea typeface="Times New Roman"/>
                      </a:endParaRPr>
                    </a:p>
                  </a:txBody>
                  <a:tcPr marL="13280" marR="13280" marT="13280" marB="13280"/>
                </a:tc>
              </a:tr>
              <a:tr h="720799">
                <a:tc>
                  <a:txBody>
                    <a:bodyPr/>
                    <a:lstStyle/>
                    <a:p>
                      <a:pPr marL="0" marR="0">
                        <a:spcBef>
                          <a:spcPts val="0"/>
                        </a:spcBef>
                        <a:spcAft>
                          <a:spcPts val="0"/>
                        </a:spcAft>
                      </a:pPr>
                      <a:r>
                        <a:rPr lang="en-US" sz="1600">
                          <a:effectLst/>
                        </a:rPr>
                        <a:t>Time and Effort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Class time was used wisely. Much time and effort went into the planning and creation of the bill.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Class time was used wisely, but it did not appear there was much work done.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Class time was not always used wisely,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Class time was not used wisely and no additional effort was put in. </a:t>
                      </a:r>
                      <a:endParaRPr lang="en-US" sz="1600">
                        <a:effectLst/>
                        <a:latin typeface="Times New Roman"/>
                        <a:ea typeface="Times New Roman"/>
                      </a:endParaRPr>
                    </a:p>
                  </a:txBody>
                  <a:tcPr marL="13280" marR="13280" marT="13280" marB="13280"/>
                </a:tc>
              </a:tr>
              <a:tr h="962988">
                <a:tc>
                  <a:txBody>
                    <a:bodyPr/>
                    <a:lstStyle/>
                    <a:p>
                      <a:pPr marL="0" marR="0">
                        <a:spcBef>
                          <a:spcPts val="0"/>
                        </a:spcBef>
                        <a:spcAft>
                          <a:spcPts val="0"/>
                        </a:spcAft>
                      </a:pPr>
                      <a:r>
                        <a:rPr lang="en-US" sz="1600">
                          <a:effectLst/>
                        </a:rPr>
                        <a:t>Thematic Accuracy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The student's portion of the bill fits the theme of the assignment and all of the team's items are accurately placed on the background. Example: Student has drawn a teacher teaching a lesson.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The student's portion of the bill fits the theme of the assignment and most of the team's items are accurately placed on the background.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The student's portion of the bill fits the theme of the assignment.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The student's portion of the bill does not fit the theme of the assignment. </a:t>
                      </a:r>
                      <a:endParaRPr lang="en-US" sz="1600">
                        <a:effectLst/>
                        <a:latin typeface="Times New Roman"/>
                        <a:ea typeface="Times New Roman"/>
                      </a:endParaRPr>
                    </a:p>
                  </a:txBody>
                  <a:tcPr marL="13280" marR="13280" marT="13280" marB="13280"/>
                </a:tc>
              </a:tr>
              <a:tr h="1170578">
                <a:tc>
                  <a:txBody>
                    <a:bodyPr/>
                    <a:lstStyle/>
                    <a:p>
                      <a:pPr marL="0" marR="0">
                        <a:spcBef>
                          <a:spcPts val="0"/>
                        </a:spcBef>
                        <a:spcAft>
                          <a:spcPts val="0"/>
                        </a:spcAft>
                      </a:pPr>
                      <a:r>
                        <a:rPr lang="en-US" sz="1600" dirty="0">
                          <a:effectLst/>
                        </a:rPr>
                        <a:t>Verbal Presentation</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Each student in the group had a turn.  The Purpose of all images used was </a:t>
                      </a:r>
                      <a:r>
                        <a:rPr lang="en-US" sz="1200" dirty="0" smtClean="0">
                          <a:effectLst/>
                        </a:rPr>
                        <a:t>explained in English. </a:t>
                      </a:r>
                      <a:r>
                        <a:rPr lang="en-US" sz="1200" dirty="0">
                          <a:effectLst/>
                        </a:rPr>
                        <a:t>The </a:t>
                      </a:r>
                      <a:r>
                        <a:rPr lang="en-US" sz="1200" dirty="0" smtClean="0">
                          <a:effectLst/>
                        </a:rPr>
                        <a:t>description</a:t>
                      </a:r>
                      <a:r>
                        <a:rPr lang="en-US" sz="1200" baseline="0" dirty="0" smtClean="0">
                          <a:effectLst/>
                        </a:rPr>
                        <a:t> of the bill was</a:t>
                      </a:r>
                      <a:r>
                        <a:rPr lang="en-US" sz="1200" dirty="0" smtClean="0">
                          <a:effectLst/>
                        </a:rPr>
                        <a:t> </a:t>
                      </a:r>
                      <a:r>
                        <a:rPr lang="en-US" sz="1200" dirty="0">
                          <a:effectLst/>
                        </a:rPr>
                        <a:t>completely in Spanish.</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Each student in the group had a turn. The purpose of most images used was </a:t>
                      </a:r>
                      <a:r>
                        <a:rPr lang="en-US" sz="1200" dirty="0" smtClean="0">
                          <a:effectLst/>
                        </a:rPr>
                        <a:t>explained in</a:t>
                      </a:r>
                      <a:r>
                        <a:rPr lang="en-US" sz="1200" baseline="0" dirty="0" smtClean="0">
                          <a:effectLst/>
                        </a:rPr>
                        <a:t> English</a:t>
                      </a:r>
                      <a:r>
                        <a:rPr lang="en-US" sz="1200" dirty="0" smtClean="0">
                          <a:effectLst/>
                        </a:rPr>
                        <a:t>.  </a:t>
                      </a:r>
                      <a:r>
                        <a:rPr lang="en-US" sz="1200" dirty="0">
                          <a:effectLst/>
                        </a:rPr>
                        <a:t>The </a:t>
                      </a:r>
                      <a:r>
                        <a:rPr lang="en-US" sz="1200" dirty="0" smtClean="0">
                          <a:effectLst/>
                        </a:rPr>
                        <a:t>description of the bill was </a:t>
                      </a:r>
                      <a:r>
                        <a:rPr lang="en-US" sz="1200" dirty="0">
                          <a:effectLst/>
                        </a:rPr>
                        <a:t>mostly in Spanish.</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Most students in the group had a turn.  The purpose of some of the images used was explained. Some English was used in the </a:t>
                      </a:r>
                      <a:r>
                        <a:rPr lang="en-US" sz="1200" dirty="0" smtClean="0">
                          <a:effectLst/>
                        </a:rPr>
                        <a:t>description of the bill</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Some students in the group had a turn.  The purpose of very few of the images used was </a:t>
                      </a:r>
                      <a:r>
                        <a:rPr lang="en-US" sz="1200" dirty="0" smtClean="0">
                          <a:effectLst/>
                        </a:rPr>
                        <a:t>explained.</a:t>
                      </a:r>
                      <a:r>
                        <a:rPr lang="en-US" sz="1200" baseline="0" dirty="0" smtClean="0">
                          <a:effectLst/>
                        </a:rPr>
                        <a:t> Whole verbal presentation was in English.</a:t>
                      </a:r>
                    </a:p>
                    <a:p>
                      <a:pPr marL="0" marR="0">
                        <a:spcBef>
                          <a:spcPts val="0"/>
                        </a:spcBef>
                        <a:spcAft>
                          <a:spcPts val="0"/>
                        </a:spcAft>
                      </a:pPr>
                      <a:endParaRPr lang="en-US" sz="1600" dirty="0">
                        <a:effectLst/>
                        <a:latin typeface="Times New Roman"/>
                        <a:ea typeface="Times New Roman"/>
                      </a:endParaRPr>
                    </a:p>
                  </a:txBody>
                  <a:tcPr marL="13280" marR="13280" marT="13280" marB="13280"/>
                </a:tc>
              </a:tr>
            </a:tbl>
          </a:graphicData>
        </a:graphic>
      </p:graphicFrame>
      <p:sp>
        <p:nvSpPr>
          <p:cNvPr id="6" name="Title 1"/>
          <p:cNvSpPr>
            <a:spLocks noGrp="1"/>
          </p:cNvSpPr>
          <p:nvPr>
            <p:ph type="title"/>
          </p:nvPr>
        </p:nvSpPr>
        <p:spPr>
          <a:xfrm>
            <a:off x="457200" y="5867400"/>
            <a:ext cx="2286000" cy="990600"/>
          </a:xfrm>
          <a:noFill/>
        </p:spPr>
        <p:txBody>
          <a:bodyPr/>
          <a:lstStyle/>
          <a:p>
            <a:pPr algn="l"/>
            <a:r>
              <a:rPr lang="en-US" b="1" dirty="0" smtClean="0">
                <a:solidFill>
                  <a:srgbClr val="FF0000"/>
                </a:solidFill>
              </a:rPr>
              <a:t>Rubric</a:t>
            </a:r>
            <a:endParaRPr lang="en-US" b="1" dirty="0">
              <a:solidFill>
                <a:srgbClr val="FF0000"/>
              </a:solidFill>
            </a:endParaRPr>
          </a:p>
        </p:txBody>
      </p:sp>
    </p:spTree>
    <p:extLst>
      <p:ext uri="{BB962C8B-B14F-4D97-AF65-F5344CB8AC3E}">
        <p14:creationId xmlns:p14="http://schemas.microsoft.com/office/powerpoint/2010/main" val="41310502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a:xfrm>
            <a:off x="457200" y="228600"/>
            <a:ext cx="8305800" cy="5791200"/>
          </a:xfrm>
        </p:spPr>
        <p:txBody>
          <a:bodyPr/>
          <a:lstStyle/>
          <a:p>
            <a:pPr>
              <a:buFontTx/>
              <a:buNone/>
            </a:pPr>
            <a:endParaRPr lang="en-US" altLang="en-US" sz="3200" b="1" dirty="0">
              <a:solidFill>
                <a:srgbClr val="FF0000"/>
              </a:solidFill>
              <a:effectLst>
                <a:outerShdw blurRad="38100" dist="38100" dir="2700000" algn="tl">
                  <a:srgbClr val="C0C0C0"/>
                </a:outerShdw>
              </a:effectLst>
              <a:latin typeface="Comic Sans MS" pitchFamily="66" charset="0"/>
            </a:endParaRPr>
          </a:p>
          <a:p>
            <a:pPr>
              <a:buFontTx/>
              <a:buNone/>
            </a:pPr>
            <a:endParaRPr lang="en-US" altLang="en-US" sz="3200" b="1" dirty="0">
              <a:solidFill>
                <a:srgbClr val="FF0000"/>
              </a:solidFill>
              <a:effectLst>
                <a:outerShdw blurRad="38100" dist="38100" dir="2700000" algn="tl">
                  <a:srgbClr val="C0C0C0"/>
                </a:outerShdw>
              </a:effectLst>
              <a:latin typeface="Comic Sans MS" pitchFamily="66" charset="0"/>
            </a:endParaRPr>
          </a:p>
          <a:p>
            <a:pPr>
              <a:buFontTx/>
              <a:buNone/>
            </a:pPr>
            <a:endParaRPr lang="en-US" altLang="en-US" sz="3200" b="1" dirty="0">
              <a:solidFill>
                <a:srgbClr val="FF0000"/>
              </a:solidFill>
              <a:effectLst>
                <a:outerShdw blurRad="38100" dist="38100" dir="2700000" algn="tl">
                  <a:srgbClr val="C0C0C0"/>
                </a:outerShdw>
              </a:effectLst>
              <a:latin typeface="Comic Sans MS" pitchFamily="66" charset="0"/>
            </a:endParaRPr>
          </a:p>
          <a:p>
            <a:pPr>
              <a:buFontTx/>
              <a:buNone/>
            </a:pPr>
            <a:r>
              <a:rPr lang="en-US" altLang="en-US" sz="3200" b="1" dirty="0">
                <a:solidFill>
                  <a:srgbClr val="FF0000"/>
                </a:solidFill>
                <a:effectLst>
                  <a:outerShdw blurRad="38100" dist="38100" dir="2700000" algn="tl">
                    <a:srgbClr val="C0C0C0"/>
                  </a:outerShdw>
                </a:effectLst>
                <a:latin typeface="Comic Sans MS" pitchFamily="66" charset="0"/>
              </a:rPr>
              <a:t>Interpersonal:</a:t>
            </a:r>
            <a:r>
              <a:rPr lang="en-US" altLang="en-US" sz="3200" b="1" dirty="0">
                <a:solidFill>
                  <a:srgbClr val="FF0000"/>
                </a:solidFill>
                <a:effectLst>
                  <a:outerShdw blurRad="38100" dist="38100" dir="2700000" algn="tl">
                    <a:srgbClr val="C0C0C0"/>
                  </a:outerShdw>
                </a:effectLst>
              </a:rPr>
              <a:t>  </a:t>
            </a:r>
          </a:p>
          <a:p>
            <a:pPr>
              <a:buFontTx/>
              <a:buNone/>
            </a:pPr>
            <a:r>
              <a:rPr lang="en-US" altLang="en-US" sz="3200" b="1" dirty="0">
                <a:solidFill>
                  <a:srgbClr val="FF0000"/>
                </a:solidFill>
                <a:effectLst>
                  <a:outerShdw blurRad="38100" dist="38100" dir="2700000" algn="tl">
                    <a:srgbClr val="C0C0C0"/>
                  </a:outerShdw>
                </a:effectLst>
              </a:rPr>
              <a:t>	</a:t>
            </a:r>
            <a:r>
              <a:rPr lang="en-US" altLang="en-US" sz="3200" dirty="0"/>
              <a:t>Students will write a list of educational images they would like to use in the making of their 2 dollar bill. </a:t>
            </a:r>
            <a:r>
              <a:rPr lang="en-US" altLang="en-US" sz="3200" dirty="0" smtClean="0"/>
              <a:t>They will draw sketches of their ideas, then </a:t>
            </a:r>
            <a:r>
              <a:rPr lang="en-US" altLang="en-US" sz="3200" dirty="0"/>
              <a:t>debate and use only the images </a:t>
            </a:r>
            <a:r>
              <a:rPr lang="en-US" altLang="en-US" sz="3200" dirty="0" smtClean="0"/>
              <a:t>and bill design that </a:t>
            </a:r>
            <a:r>
              <a:rPr lang="en-US" altLang="en-US" sz="3200" dirty="0"/>
              <a:t>they have agreed on</a:t>
            </a:r>
            <a:r>
              <a:rPr lang="en-US" altLang="en-US" sz="3200" dirty="0" smtClean="0"/>
              <a:t>. </a:t>
            </a:r>
            <a:endParaRPr lang="en-US" altLang="en-US" sz="3200" dirty="0"/>
          </a:p>
          <a:p>
            <a:pPr>
              <a:buFontTx/>
              <a:buNone/>
            </a:pPr>
            <a:endParaRPr lang="en-US" altLang="en-US" sz="3200" noProof="1"/>
          </a:p>
        </p:txBody>
      </p:sp>
      <p:sp>
        <p:nvSpPr>
          <p:cNvPr id="4100" name="Rectangle 4"/>
          <p:cNvSpPr>
            <a:spLocks noGrp="1" noChangeArrowheads="1"/>
          </p:cNvSpPr>
          <p:nvPr>
            <p:ph type="title"/>
          </p:nvPr>
        </p:nvSpPr>
        <p:spPr>
          <a:ln/>
        </p:spPr>
        <p:txBody>
          <a:bodyPr/>
          <a:lstStyle/>
          <a:p>
            <a:r>
              <a:rPr lang="es-ES_tradnl" altLang="en-US" sz="4400" b="1">
                <a:effectLst>
                  <a:outerShdw blurRad="38100" dist="38100" dir="2700000" algn="tl">
                    <a:srgbClr val="C0C0C0"/>
                  </a:outerShdw>
                </a:effectLst>
              </a:rPr>
              <a:t>Proyecto en Grupo</a:t>
            </a:r>
            <a:br>
              <a:rPr lang="es-ES_tradnl" altLang="en-US" sz="4400" b="1">
                <a:effectLst>
                  <a:outerShdw blurRad="38100" dist="38100" dir="2700000" algn="tl">
                    <a:srgbClr val="C0C0C0"/>
                  </a:outerShdw>
                </a:effectLst>
              </a:rPr>
            </a:br>
            <a:r>
              <a:rPr lang="es-ES_tradnl" altLang="en-US" sz="4400" b="1">
                <a:effectLst>
                  <a:outerShdw blurRad="38100" dist="38100" dir="2700000" algn="tl">
                    <a:srgbClr val="C0C0C0"/>
                  </a:outerShdw>
                </a:effectLst>
              </a:rPr>
              <a:t>Día 1</a:t>
            </a:r>
          </a:p>
        </p:txBody>
      </p:sp>
    </p:spTree>
    <p:extLst>
      <p:ext uri="{BB962C8B-B14F-4D97-AF65-F5344CB8AC3E}">
        <p14:creationId xmlns:p14="http://schemas.microsoft.com/office/powerpoint/2010/main" val="40852863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s-ES_tradnl" altLang="en-US" sz="4400" b="1">
                <a:solidFill>
                  <a:srgbClr val="FF3300"/>
                </a:solidFill>
                <a:effectLst>
                  <a:outerShdw blurRad="38100" dist="38100" dir="2700000" algn="tl">
                    <a:srgbClr val="C0C0C0"/>
                  </a:outerShdw>
                </a:effectLst>
              </a:rPr>
              <a:t>Proyecto en Grupo</a:t>
            </a:r>
            <a:br>
              <a:rPr lang="es-ES_tradnl" altLang="en-US" sz="4400" b="1">
                <a:solidFill>
                  <a:srgbClr val="FF3300"/>
                </a:solidFill>
                <a:effectLst>
                  <a:outerShdw blurRad="38100" dist="38100" dir="2700000" algn="tl">
                    <a:srgbClr val="C0C0C0"/>
                  </a:outerShdw>
                </a:effectLst>
              </a:rPr>
            </a:br>
            <a:r>
              <a:rPr lang="es-ES_tradnl" altLang="en-US" sz="4400" b="1">
                <a:solidFill>
                  <a:srgbClr val="FF3300"/>
                </a:solidFill>
                <a:effectLst>
                  <a:outerShdw blurRad="38100" dist="38100" dir="2700000" algn="tl">
                    <a:srgbClr val="C0C0C0"/>
                  </a:outerShdw>
                </a:effectLst>
              </a:rPr>
              <a:t>Días  2 y 3</a:t>
            </a:r>
          </a:p>
        </p:txBody>
      </p:sp>
      <p:sp>
        <p:nvSpPr>
          <p:cNvPr id="15363" name="Rectangle 3"/>
          <p:cNvSpPr>
            <a:spLocks noGrp="1" noChangeArrowheads="1"/>
          </p:cNvSpPr>
          <p:nvPr>
            <p:ph type="body" idx="1"/>
          </p:nvPr>
        </p:nvSpPr>
        <p:spPr>
          <a:xfrm>
            <a:off x="457200" y="1600200"/>
            <a:ext cx="8305800" cy="3352800"/>
          </a:xfrm>
        </p:spPr>
        <p:txBody>
          <a:bodyPr/>
          <a:lstStyle/>
          <a:p>
            <a:pPr>
              <a:buFontTx/>
              <a:buNone/>
            </a:pPr>
            <a:r>
              <a:rPr lang="en-US" altLang="en-US" b="1" dirty="0">
                <a:solidFill>
                  <a:schemeClr val="hlink"/>
                </a:solidFill>
                <a:effectLst>
                  <a:outerShdw blurRad="38100" dist="38100" dir="2700000" algn="tl">
                    <a:srgbClr val="C0C0C0"/>
                  </a:outerShdw>
                </a:effectLst>
                <a:latin typeface="Comic Sans MS" pitchFamily="66" charset="0"/>
              </a:rPr>
              <a:t>Presentational:</a:t>
            </a:r>
            <a:r>
              <a:rPr lang="en-US" altLang="en-US" b="1" dirty="0">
                <a:solidFill>
                  <a:schemeClr val="hlink"/>
                </a:solidFill>
                <a:effectLst>
                  <a:outerShdw blurRad="38100" dist="38100" dir="2700000" algn="tl">
                    <a:srgbClr val="C0C0C0"/>
                  </a:outerShdw>
                </a:effectLst>
              </a:rPr>
              <a:t> </a:t>
            </a:r>
            <a:r>
              <a:rPr lang="en-US" altLang="en-US" dirty="0"/>
              <a:t>In table groups, </a:t>
            </a:r>
            <a:r>
              <a:rPr lang="en-US" altLang="en-US" dirty="0" smtClean="0"/>
              <a:t>students will </a:t>
            </a:r>
            <a:r>
              <a:rPr lang="en-US" altLang="en-US" dirty="0"/>
              <a:t>create their bill.</a:t>
            </a:r>
          </a:p>
          <a:p>
            <a:pPr>
              <a:buFontTx/>
              <a:buNone/>
            </a:pPr>
            <a:r>
              <a:rPr lang="en-US" altLang="en-US" dirty="0"/>
              <a:t>  The groups will present their bill to the class explaining, in Spanish, the educational images they used.</a:t>
            </a:r>
            <a:endParaRPr lang="en-US" altLang="en-US" b="1" noProof="1">
              <a:solidFill>
                <a:schemeClr val="hlink"/>
              </a:solidFill>
              <a:effectLst>
                <a:outerShdw blurRad="38100" dist="38100" dir="2700000" algn="tl">
                  <a:srgbClr val="C0C0C0"/>
                </a:outerShdw>
              </a:effectLst>
            </a:endParaRPr>
          </a:p>
          <a:p>
            <a:pPr>
              <a:buFontTx/>
              <a:buNone/>
            </a:pPr>
            <a:endParaRPr lang="en-US"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a:xfrm>
            <a:off x="0" y="1447800"/>
            <a:ext cx="9144000" cy="2286000"/>
          </a:xfrm>
        </p:spPr>
        <p:txBody>
          <a:bodyPr/>
          <a:lstStyle/>
          <a:p>
            <a:pPr>
              <a:buFontTx/>
              <a:buNone/>
            </a:pPr>
            <a:r>
              <a:rPr lang="en-US" altLang="en-US" sz="2400" b="1">
                <a:solidFill>
                  <a:srgbClr val="0000FF"/>
                </a:solidFill>
                <a:effectLst>
                  <a:outerShdw blurRad="38100" dist="38100" dir="2700000" algn="tl">
                    <a:srgbClr val="C0C0C0"/>
                  </a:outerShdw>
                </a:effectLst>
                <a:latin typeface="Comic Sans MS" pitchFamily="66" charset="0"/>
              </a:rPr>
              <a:t>Interpretative:</a:t>
            </a:r>
            <a:r>
              <a:rPr lang="en-US" altLang="en-US" sz="2400" b="1">
                <a:solidFill>
                  <a:srgbClr val="0000FF"/>
                </a:solidFill>
                <a:effectLst>
                  <a:outerShdw blurRad="38100" dist="38100" dir="2700000" algn="tl">
                    <a:srgbClr val="C0C0C0"/>
                  </a:outerShdw>
                </a:effectLst>
              </a:rPr>
              <a:t>  </a:t>
            </a:r>
            <a:r>
              <a:rPr lang="en-US" altLang="en-US" sz="2400"/>
              <a:t>Students will be given a copy of a  “5 Quetzales” bill from Guatemala.  In table groups, they will write Spanish sentences describing what they see in the bill.  Each group will then create a T-graph comparing and contrasting this bill and the 2 dollar bill they created.</a:t>
            </a:r>
          </a:p>
          <a:p>
            <a:endParaRPr lang="en-US" altLang="en-US" sz="2400" b="1">
              <a:solidFill>
                <a:srgbClr val="0000FF"/>
              </a:solidFill>
              <a:effectLst>
                <a:outerShdw blurRad="38100" dist="38100" dir="2700000" algn="tl">
                  <a:srgbClr val="C0C0C0"/>
                </a:outerShdw>
              </a:effectLst>
            </a:endParaRPr>
          </a:p>
          <a:p>
            <a:pPr>
              <a:buFontTx/>
              <a:buNone/>
            </a:pPr>
            <a:endParaRPr lang="en-US" altLang="en-US" sz="2400" b="1">
              <a:solidFill>
                <a:schemeClr val="hlink"/>
              </a:solidFill>
              <a:effectLst>
                <a:outerShdw blurRad="38100" dist="38100" dir="2700000" algn="tl">
                  <a:srgbClr val="C0C0C0"/>
                </a:outerShdw>
              </a:effectLst>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5156200"/>
            <a:ext cx="4267200" cy="177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5175250"/>
            <a:ext cx="4191000" cy="175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5" name="Line 5"/>
          <p:cNvSpPr>
            <a:spLocks noChangeShapeType="1"/>
          </p:cNvSpPr>
          <p:nvPr/>
        </p:nvSpPr>
        <p:spPr bwMode="auto">
          <a:xfrm>
            <a:off x="4495800" y="3352800"/>
            <a:ext cx="0" cy="2057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6" name="Line 6"/>
          <p:cNvSpPr>
            <a:spLocks noChangeShapeType="1"/>
          </p:cNvSpPr>
          <p:nvPr/>
        </p:nvSpPr>
        <p:spPr bwMode="auto">
          <a:xfrm>
            <a:off x="2743200" y="3657600"/>
            <a:ext cx="3581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7" name="Text Box 7"/>
          <p:cNvSpPr txBox="1">
            <a:spLocks noChangeArrowheads="1"/>
          </p:cNvSpPr>
          <p:nvPr/>
        </p:nvSpPr>
        <p:spPr bwMode="auto">
          <a:xfrm>
            <a:off x="2895600" y="3260725"/>
            <a:ext cx="1676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a:solidFill>
                  <a:schemeClr val="hlink"/>
                </a:solidFill>
              </a:rPr>
              <a:t>5 Quetzales</a:t>
            </a:r>
            <a:endParaRPr lang="en-US" altLang="en-US" sz="2000" noProof="1">
              <a:solidFill>
                <a:schemeClr val="hlink"/>
              </a:solidFill>
            </a:endParaRPr>
          </a:p>
        </p:txBody>
      </p:sp>
      <p:sp>
        <p:nvSpPr>
          <p:cNvPr id="5128" name="Text Box 8"/>
          <p:cNvSpPr txBox="1">
            <a:spLocks noChangeArrowheads="1"/>
          </p:cNvSpPr>
          <p:nvPr/>
        </p:nvSpPr>
        <p:spPr bwMode="auto">
          <a:xfrm>
            <a:off x="4724400" y="3260725"/>
            <a:ext cx="1371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a:solidFill>
                  <a:srgbClr val="FF0000"/>
                </a:solidFill>
              </a:rPr>
              <a:t>2 Dollars</a:t>
            </a:r>
            <a:endParaRPr lang="en-US" altLang="en-US" sz="2000" noProof="1">
              <a:solidFill>
                <a:srgbClr val="FF0000"/>
              </a:solidFill>
            </a:endParaRPr>
          </a:p>
        </p:txBody>
      </p:sp>
      <p:sp>
        <p:nvSpPr>
          <p:cNvPr id="5129" name="Rectangle 9"/>
          <p:cNvSpPr>
            <a:spLocks noGrp="1" noChangeArrowheads="1"/>
          </p:cNvSpPr>
          <p:nvPr>
            <p:ph type="title"/>
          </p:nvPr>
        </p:nvSpPr>
        <p:spPr>
          <a:xfrm>
            <a:off x="457200" y="152400"/>
            <a:ext cx="8229600" cy="1143000"/>
          </a:xfrm>
          <a:ln/>
        </p:spPr>
        <p:txBody>
          <a:bodyPr/>
          <a:lstStyle/>
          <a:p>
            <a:r>
              <a:rPr lang="es-ES_tradnl" altLang="en-US" sz="4400" b="1">
                <a:solidFill>
                  <a:srgbClr val="008000"/>
                </a:solidFill>
                <a:effectLst>
                  <a:outerShdw blurRad="38100" dist="38100" dir="2700000" algn="tl">
                    <a:srgbClr val="C0C0C0"/>
                  </a:outerShdw>
                </a:effectLst>
              </a:rPr>
              <a:t>Proyecto en Clase</a:t>
            </a:r>
            <a:br>
              <a:rPr lang="es-ES_tradnl" altLang="en-US" sz="4400" b="1">
                <a:solidFill>
                  <a:srgbClr val="008000"/>
                </a:solidFill>
                <a:effectLst>
                  <a:outerShdw blurRad="38100" dist="38100" dir="2700000" algn="tl">
                    <a:srgbClr val="C0C0C0"/>
                  </a:outerShdw>
                </a:effectLst>
              </a:rPr>
            </a:br>
            <a:r>
              <a:rPr lang="es-ES_tradnl" altLang="en-US" sz="4400" b="1">
                <a:solidFill>
                  <a:srgbClr val="008000"/>
                </a:solidFill>
                <a:effectLst>
                  <a:outerShdw blurRad="38100" dist="38100" dir="2700000" algn="tl">
                    <a:srgbClr val="C0C0C0"/>
                  </a:outerShdw>
                </a:effectLst>
              </a:rPr>
              <a:t>Día 4</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chool bus">
  <a:themeElements>
    <a:clrScheme name="school bu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chool bus">
      <a:majorFont>
        <a:latin typeface="Andy"/>
        <a:ea typeface=""/>
        <a:cs typeface=""/>
      </a:majorFont>
      <a:minorFont>
        <a:latin typeface="Andy"/>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chool bu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chool bu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chool bu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chool bu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chool bu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chool bu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chool bu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chool bu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chool bu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chool bu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chool bu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chool bu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362</TotalTime>
  <Words>825</Words>
  <Application>Microsoft Office PowerPoint</Application>
  <PresentationFormat>On-screen Show (4:3)</PresentationFormat>
  <Paragraphs>80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school bus</vt:lpstr>
      <vt:lpstr>Me llamo _________           Clase 802 La fecha es el 23-28 de enero del 2014</vt:lpstr>
      <vt:lpstr>Practica</vt:lpstr>
      <vt:lpstr>       8 gd. PROYECTO 3</vt:lpstr>
      <vt:lpstr>Summative / Lincoln Center Model IPA</vt:lpstr>
      <vt:lpstr>PowerPoint Presentation</vt:lpstr>
      <vt:lpstr>Rubric</vt:lpstr>
      <vt:lpstr>Proyecto en Grupo Día 1</vt:lpstr>
      <vt:lpstr>Proyecto en Grupo Días  2 y 3</vt:lpstr>
      <vt:lpstr>Proyecto en Clase Día 4</vt:lpstr>
    </vt:vector>
  </TitlesOfParts>
  <Company>TRCS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  Clase 8 IM La fecha es el 20 de enero del 2010</dc:title>
  <dc:creator>Helen Zumaeta</dc:creator>
  <cp:lastModifiedBy>Helen Zumaeta</cp:lastModifiedBy>
  <cp:revision>22</cp:revision>
  <cp:lastPrinted>2014-01-16T21:22:10Z</cp:lastPrinted>
  <dcterms:created xsi:type="dcterms:W3CDTF">2011-01-20T19:59:56Z</dcterms:created>
  <dcterms:modified xsi:type="dcterms:W3CDTF">2014-01-24T18:24:20Z</dcterms:modified>
</cp:coreProperties>
</file>